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8" r:id="rId3"/>
    <p:sldId id="269" r:id="rId4"/>
    <p:sldId id="271" r:id="rId5"/>
    <p:sldId id="273" r:id="rId6"/>
    <p:sldId id="270" r:id="rId7"/>
    <p:sldId id="27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3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41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8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59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1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2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603.0728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Artificial Intelligence und Deep Learning in 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Parameter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97907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Conv Layer: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Number of Filters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Filter Size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Pooling Layer: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Pool Size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Conv</a:t>
            </a:r>
            <a:r>
              <a:rPr lang="de-DE" dirty="0"/>
              <a:t>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6CD638-B1E2-479D-A702-0BBD4777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10" y="1877291"/>
            <a:ext cx="2719938" cy="3091778"/>
          </a:xfrm>
          <a:prstGeom prst="rect">
            <a:avLst/>
          </a:prstGeom>
        </p:spPr>
      </p:pic>
      <p:sp>
        <p:nvSpPr>
          <p:cNvPr id="10" name="Shape 116">
            <a:extLst>
              <a:ext uri="{FF2B5EF4-FFF2-40B4-BE49-F238E27FC236}">
                <a16:creationId xmlns:a16="http://schemas.microsoft.com/office/drawing/2014/main" id="{F8BC8316-D53C-41E0-9270-A20D69844D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97907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Filter Size: 3x3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 = “SAME”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 = (1,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D9E-5D70-4211-AF9A-41A6309D905B}"/>
              </a:ext>
            </a:extLst>
          </p:cNvPr>
          <p:cNvSpPr txBox="1"/>
          <p:nvPr/>
        </p:nvSpPr>
        <p:spPr>
          <a:xfrm>
            <a:off x="2646218" y="481683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en-US" sz="1000" dirty="0"/>
              <a:t>Vincent Dumoulin, Francesco </a:t>
            </a:r>
            <a:r>
              <a:rPr lang="en-US" sz="1000" dirty="0" err="1"/>
              <a:t>Visin</a:t>
            </a:r>
            <a:r>
              <a:rPr lang="en-US" sz="1000" dirty="0"/>
              <a:t> - </a:t>
            </a:r>
            <a:r>
              <a:rPr lang="en-US" sz="1000" dirty="0">
                <a:hlinkClick r:id="rId4"/>
              </a:rPr>
              <a:t>A guide to convolution arithmetic for deep learning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4654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Conv</a:t>
            </a:r>
            <a:r>
              <a:rPr lang="de-DE" dirty="0"/>
              <a:t>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3D227-8AF1-4ED6-A951-1298D749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45" y="1475417"/>
            <a:ext cx="375337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Conv</a:t>
            </a:r>
            <a:r>
              <a:rPr lang="de-DE" dirty="0"/>
              <a:t>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D87D72C-4D83-4958-A132-53015418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75" y="1440896"/>
            <a:ext cx="375337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Pooling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F8E61A0D-6407-4152-8FF2-04CFD8CBDD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97907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Filter Size: 2x2 (Standard)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 = “VALID” (Standard)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 = Filter Size (Standard)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5F9DF0-7F38-4923-9333-7683A6A1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82" y="2588069"/>
            <a:ext cx="3991532" cy="18862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1817DE2-5549-4ED2-9AD6-7498A14B3164}"/>
              </a:ext>
            </a:extLst>
          </p:cNvPr>
          <p:cNvSpPr txBox="1"/>
          <p:nvPr/>
        </p:nvSpPr>
        <p:spPr>
          <a:xfrm>
            <a:off x="2646218" y="481683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43678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Pooling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817DE2-5549-4ED2-9AD6-7498A14B3164}"/>
              </a:ext>
            </a:extLst>
          </p:cNvPr>
          <p:cNvSpPr txBox="1"/>
          <p:nvPr/>
        </p:nvSpPr>
        <p:spPr>
          <a:xfrm>
            <a:off x="2646218" y="481683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http://cs231n.github.io/convolutional-networks/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EC4F5C-0A26-4A8C-BA7D-DE850F4C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821" y="1249149"/>
            <a:ext cx="3566892" cy="34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2806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Nunito Sans</vt:lpstr>
      <vt:lpstr>Wingdings</vt:lpstr>
      <vt:lpstr>Georgia</vt:lpstr>
      <vt:lpstr>Arial</vt:lpstr>
      <vt:lpstr>Ulysses template</vt:lpstr>
      <vt:lpstr>Artificial Intelligence und Deep Learning in Python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79</cp:revision>
  <dcterms:modified xsi:type="dcterms:W3CDTF">2018-10-05T15:38:23Z</dcterms:modified>
</cp:coreProperties>
</file>