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75" r:id="rId7"/>
    <p:sldId id="269" r:id="rId8"/>
    <p:sldId id="272" r:id="rId9"/>
    <p:sldId id="273" r:id="rId10"/>
    <p:sldId id="274" r:id="rId11"/>
    <p:sldId id="27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3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0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16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1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31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5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24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923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77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2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Pooling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D4DF0A-3C3E-4540-8494-C7E4A2463678}"/>
              </a:ext>
            </a:extLst>
          </p:cNvPr>
          <p:cNvSpPr txBox="1"/>
          <p:nvPr/>
        </p:nvSpPr>
        <p:spPr>
          <a:xfrm>
            <a:off x="2859515" y="4889535"/>
            <a:ext cx="545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http://cs231n.github.io/convolutional-networks/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AEC1EDA-9A91-40B0-9385-0F91605E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1293387"/>
            <a:ext cx="3957748" cy="3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CE7820-2BA5-4806-9BDE-9C87F308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463866"/>
            <a:ext cx="5826177" cy="17926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0AAE023-4C60-482F-A600-0C6CF7032404}"/>
              </a:ext>
            </a:extLst>
          </p:cNvPr>
          <p:cNvSpPr txBox="1"/>
          <p:nvPr/>
        </p:nvSpPr>
        <p:spPr>
          <a:xfrm>
            <a:off x="2713220" y="4774232"/>
            <a:ext cx="4447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https://de.wikipedia.org/wiki/Convolutional_Neural_Network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13813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Feed-forward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CE7820-2BA5-4806-9BDE-9C87F308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463866"/>
            <a:ext cx="5826177" cy="17926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0AAE023-4C60-482F-A600-0C6CF7032404}"/>
              </a:ext>
            </a:extLst>
          </p:cNvPr>
          <p:cNvSpPr txBox="1"/>
          <p:nvPr/>
        </p:nvSpPr>
        <p:spPr>
          <a:xfrm>
            <a:off x="2713220" y="4774232"/>
            <a:ext cx="4447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https://de.wikipedia.org/wiki/Convolutional_Neural_Network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293336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Convolutional Layer (Conv)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Pooling Layer (Pool)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Fully-connected Layer (FC)</a:t>
            </a:r>
          </a:p>
        </p:txBody>
      </p:sp>
    </p:spTree>
    <p:extLst>
      <p:ext uri="{BB962C8B-B14F-4D97-AF65-F5344CB8AC3E}">
        <p14:creationId xmlns:p14="http://schemas.microsoft.com/office/powerpoint/2010/main" val="238970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</a:t>
            </a:r>
            <a:r>
              <a:rPr lang="de-DE" dirty="0" err="1"/>
              <a:t>Conv</a:t>
            </a:r>
            <a:r>
              <a:rPr lang="de-DE" dirty="0"/>
              <a:t> Layer?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Aktivität jedes Neurons wird mit der Faltungsmatrix berechnet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Filter wird über das Bild geschoben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Parameter: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Filtergröße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3x3 </a:t>
            </a:r>
            <a:r>
              <a:rPr lang="en-US" dirty="0" err="1"/>
              <a:t>oder</a:t>
            </a:r>
            <a:r>
              <a:rPr lang="en-US" dirty="0"/>
              <a:t> 5x5)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Stride, Padding</a:t>
            </a:r>
          </a:p>
        </p:txBody>
      </p:sp>
    </p:spTree>
    <p:extLst>
      <p:ext uri="{BB962C8B-B14F-4D97-AF65-F5344CB8AC3E}">
        <p14:creationId xmlns:p14="http://schemas.microsoft.com/office/powerpoint/2010/main" val="28464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</a:t>
            </a:r>
            <a:r>
              <a:rPr lang="de-DE" dirty="0" err="1"/>
              <a:t>Conv</a:t>
            </a:r>
            <a:r>
              <a:rPr lang="de-DE" dirty="0"/>
              <a:t>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8AC445-E1BB-499F-BA4B-45749B5AF966}"/>
              </a:ext>
            </a:extLst>
          </p:cNvPr>
          <p:cNvSpPr txBox="1"/>
          <p:nvPr/>
        </p:nvSpPr>
        <p:spPr>
          <a:xfrm>
            <a:off x="2687215" y="4812122"/>
            <a:ext cx="753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https://cambridgespark.com/content/tutorials/convolutional-neural-networks-with-keras/index.html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0DF9441-3AFC-4989-9E6B-85C3005CA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43" y="1664396"/>
            <a:ext cx="5647782" cy="26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</a:t>
            </a:r>
            <a:r>
              <a:rPr lang="de-DE" dirty="0" err="1"/>
              <a:t>Conv</a:t>
            </a:r>
            <a:r>
              <a:rPr lang="de-DE" dirty="0"/>
              <a:t>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7EB64-AE13-4A0F-AED1-E7B7180E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72" y="1136846"/>
            <a:ext cx="4812311" cy="3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Pooling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Versuche die Komplexität zu senken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Agiert einzeln auf jede Schicht der Depth-Dimension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Reduziert somit nur die Weite und Breite der Layer gleichermaßen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Pooling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DAAEC2-5AB7-426F-A40F-5289C40B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80" y="1483152"/>
            <a:ext cx="4428299" cy="2888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7D4DF0A-3C3E-4540-8494-C7E4A2463678}"/>
              </a:ext>
            </a:extLst>
          </p:cNvPr>
          <p:cNvSpPr txBox="1"/>
          <p:nvPr/>
        </p:nvSpPr>
        <p:spPr>
          <a:xfrm>
            <a:off x="2859515" y="4889535"/>
            <a:ext cx="545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51209425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Bildschirmpräsentation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Georgia</vt:lpstr>
      <vt:lpstr>Arial</vt:lpstr>
      <vt:lpstr>Wingdings</vt:lpstr>
      <vt:lpstr>Nunito Sans</vt:lpstr>
      <vt:lpstr>Calibri</vt:lpstr>
      <vt:lpstr>Ulysses template</vt:lpstr>
      <vt:lpstr>Artificial Intelligence und Deep Learning in Python</vt:lpstr>
      <vt:lpstr>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70</cp:revision>
  <dcterms:modified xsi:type="dcterms:W3CDTF">2018-10-04T14:30:20Z</dcterms:modified>
</cp:coreProperties>
</file>