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76" r:id="rId3"/>
    <p:sldId id="279" r:id="rId4"/>
    <p:sldId id="280" r:id="rId5"/>
    <p:sldId id="281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190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0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4190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5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Deep Q-Learning (Atari)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38DC87-A0A6-43F3-A645-907B38AB3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433" y="1238081"/>
            <a:ext cx="6436567" cy="332991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F68123C-3B21-4F91-A0F7-9CA081600FFC}"/>
              </a:ext>
            </a:extLst>
          </p:cNvPr>
          <p:cNvSpPr txBox="1"/>
          <p:nvPr/>
        </p:nvSpPr>
        <p:spPr>
          <a:xfrm>
            <a:off x="2707433" y="4815846"/>
            <a:ext cx="5327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Quelle: https://www.cs.toronto.edu/~vmnih/docs/dqn.pdf</a:t>
            </a:r>
          </a:p>
        </p:txBody>
      </p:sp>
    </p:spTree>
    <p:extLst>
      <p:ext uri="{BB962C8B-B14F-4D97-AF65-F5344CB8AC3E}">
        <p14:creationId xmlns:p14="http://schemas.microsoft.com/office/powerpoint/2010/main" val="215436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Deep Q-Learning (Atari)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A52EF53-87AB-4F8A-A558-82569FC6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046" y="1310732"/>
            <a:ext cx="2863564" cy="37565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781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Deep Q-Learning (Atari)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4" y="1289950"/>
            <a:ext cx="5824775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Als Input für das Neuronale Netzwerk, der visuelle Input des Spiels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Dabei werden wir die letzten 4 Bilder</a:t>
            </a:r>
            <a:br>
              <a:rPr lang="de-DE" dirty="0"/>
            </a:br>
            <a:r>
              <a:rPr lang="de-DE" dirty="0"/>
              <a:t>verknüpfen, um die Dynamik des Spiels</a:t>
            </a:r>
            <a:br>
              <a:rPr lang="de-DE" dirty="0"/>
            </a:br>
            <a:r>
              <a:rPr lang="de-DE" dirty="0"/>
              <a:t>zu erlernen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Wir werden ebenfalls die Bilder auf die </a:t>
            </a:r>
            <a:br>
              <a:rPr lang="de-DE" dirty="0"/>
            </a:br>
            <a:r>
              <a:rPr lang="de-DE" dirty="0"/>
              <a:t>wichtigen Bereiche zuschneiden und </a:t>
            </a:r>
            <a:br>
              <a:rPr lang="de-DE" dirty="0"/>
            </a:br>
            <a:r>
              <a:rPr lang="de-DE" dirty="0"/>
              <a:t>verkleinern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A52EF53-87AB-4F8A-A558-82569FC6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617" y="2223653"/>
            <a:ext cx="1650167" cy="21647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490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Deep Q-Learning (Atari)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4" y="1289950"/>
            <a:ext cx="5824775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Wir werden den </a:t>
            </a:r>
            <a:r>
              <a:rPr lang="de-DE" dirty="0" err="1"/>
              <a:t>Reward</a:t>
            </a:r>
            <a:r>
              <a:rPr lang="de-DE" dirty="0"/>
              <a:t> auf ein gegebenes Intervall begrenzen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Wir werden das automatische Starten des</a:t>
            </a:r>
            <a:br>
              <a:rPr lang="de-DE" dirty="0"/>
            </a:br>
            <a:r>
              <a:rPr lang="de-DE" dirty="0"/>
              <a:t>Spiels einbauen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Ebenfalls werden wir einen kleinen Trick</a:t>
            </a:r>
            <a:br>
              <a:rPr lang="de-DE" dirty="0"/>
            </a:br>
            <a:r>
              <a:rPr lang="de-DE" dirty="0"/>
              <a:t>anwenden um das Training schneller</a:t>
            </a:r>
            <a:br>
              <a:rPr lang="de-DE" dirty="0"/>
            </a:br>
            <a:r>
              <a:rPr lang="de-DE" dirty="0"/>
              <a:t>zu machen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A52EF53-87AB-4F8A-A558-82569FC6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617" y="2223653"/>
            <a:ext cx="1650167" cy="21647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6783273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Bildschirmpräsentation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Wingdings</vt:lpstr>
      <vt:lpstr>Georgia</vt:lpstr>
      <vt:lpstr>Arial</vt:lpstr>
      <vt:lpstr>Nunito Sans</vt:lpstr>
      <vt:lpstr>Calibri</vt:lpstr>
      <vt:lpstr>Ulysses template</vt:lpstr>
      <vt:lpstr>Artificial Intelligence und Deep Learning in Python</vt:lpstr>
      <vt:lpstr>Reinforcement Learning</vt:lpstr>
      <vt:lpstr>Reinforcement Learning</vt:lpstr>
      <vt:lpstr>Reinforcement Learning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120</cp:revision>
  <dcterms:modified xsi:type="dcterms:W3CDTF">2018-10-13T09:35:52Z</dcterms:modified>
</cp:coreProperties>
</file>