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9" r:id="rId3"/>
    <p:sldId id="272" r:id="rId4"/>
    <p:sldId id="270" r:id="rId5"/>
    <p:sldId id="27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8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Formeln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Bisher haben wir einen </a:t>
            </a:r>
            <a:r>
              <a:rPr lang="de-DE" dirty="0" err="1"/>
              <a:t>Discounted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für eine Episode gehabt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Es gibt für den Agenten eine Policy, die den Agenten anleitet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A4BAC5-4E74-4CF3-9DC9-9C72F18D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024" y="1902386"/>
            <a:ext cx="5469801" cy="6299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F7C7EC-7B79-49F8-A3CD-0CCD38EFF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024" y="3190414"/>
            <a:ext cx="4787248" cy="4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Formeln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Den Wert eines States kann anhand der State Value </a:t>
            </a:r>
            <a:r>
              <a:rPr lang="de-DE" dirty="0" err="1"/>
              <a:t>Function</a:t>
            </a:r>
            <a:r>
              <a:rPr lang="de-DE" dirty="0"/>
              <a:t> berechnet werden</a:t>
            </a:r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Den Wert einer Aktion in einem State kann anhand der Action Value </a:t>
            </a:r>
            <a:r>
              <a:rPr lang="de-DE" dirty="0" err="1"/>
              <a:t>Function</a:t>
            </a:r>
            <a:r>
              <a:rPr lang="de-DE" dirty="0"/>
              <a:t> berechnet werden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69788C-19CB-4B07-B0BD-520112A2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4373" y="2081549"/>
            <a:ext cx="4275608" cy="50828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782B6F9-2333-4E79-AAA1-8BB7A3D5A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8192" y="3304288"/>
            <a:ext cx="6287292" cy="5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Beispiel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170C74-01FE-40A1-8AEA-81739DFD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43" y="1055263"/>
            <a:ext cx="6474141" cy="19156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499C654-C878-45A2-ADF2-16F606F86244}"/>
              </a:ext>
            </a:extLst>
          </p:cNvPr>
          <p:cNvSpPr txBox="1"/>
          <p:nvPr/>
        </p:nvSpPr>
        <p:spPr>
          <a:xfrm>
            <a:off x="2562095" y="4894972"/>
            <a:ext cx="6124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https://joshgreaves.com/reinforcement-learning/understanding-rl-the-bellman-equations/</a:t>
            </a:r>
          </a:p>
        </p:txBody>
      </p:sp>
    </p:spTree>
    <p:extLst>
      <p:ext uri="{BB962C8B-B14F-4D97-AF65-F5344CB8AC3E}">
        <p14:creationId xmlns:p14="http://schemas.microsoft.com/office/powerpoint/2010/main" val="17918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Bellman</a:t>
            </a:r>
            <a:r>
              <a:rPr lang="de-DE" dirty="0"/>
              <a:t> </a:t>
            </a:r>
            <a:r>
              <a:rPr lang="de-DE" dirty="0" err="1"/>
              <a:t>Equation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Dank dem Optimalitätssatz von Bellmann, können die Werte für den State und den Action Value rekursiv berechnet werden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680664-E098-475D-92D6-171EC580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55" y="2280250"/>
            <a:ext cx="3171825" cy="571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7A7C8B-4410-4AAD-BE3B-BF54E3F5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14950"/>
            <a:ext cx="1743075" cy="381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F9970F-9EF3-4B12-A71D-C6B2D3A4A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766" y="3105625"/>
            <a:ext cx="2657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921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Wingdings</vt:lpstr>
      <vt:lpstr>Calibri</vt:lpstr>
      <vt:lpstr>Nunito Sans</vt:lpstr>
      <vt:lpstr>Georgia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103</cp:revision>
  <dcterms:modified xsi:type="dcterms:W3CDTF">2018-10-03T09:46:20Z</dcterms:modified>
</cp:coreProperties>
</file>