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4" r:id="rId3"/>
    <p:sldId id="275" r:id="rId4"/>
    <p:sldId id="277" r:id="rId5"/>
    <p:sldId id="276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29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3036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04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Artificial Intelligence und Deep Learning in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wir bereits gute Q-Values haben, dann kann der Agent seine „Taktiken“ verfeinern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Aber am Anfang des Trainings sind die Q-Values noch zufällig gewählt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Deshalb muss eine Technik eingebaut werden, die es dem Agenten erlaubt einerseits neue Taktiken zu erlernen und bereits gelernte zu verbessern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Dieses Problem nennt sich „Exploration vs. Exploitation“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Exploration: Neue noch nicht (oft) besuchte Teile des Environments besuchen und neues lernen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Exploitation: Bereits (oft) besuchte Teile des Environments besuchen und bereits ausgeführtes verbessern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0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 sehr bekanntes Verfahren ist die „Epsilon-</a:t>
            </a:r>
            <a:r>
              <a:rPr lang="de-DE" dirty="0" err="1"/>
              <a:t>Greedy</a:t>
            </a:r>
            <a:r>
              <a:rPr lang="de-DE" dirty="0"/>
              <a:t>“ Methode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Anfangs wählt man öfters zufällige Aktionen für die Exploration aus und später konzentriert man sich auf die Exploitation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26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Deep Q-Learning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Reinforcement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5C33ACA-D7F3-456C-BF59-43793D34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700" y="1289950"/>
            <a:ext cx="6415300" cy="17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6627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Bildschirmpräsentation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Nunito Sans</vt:lpstr>
      <vt:lpstr>Georgia</vt:lpstr>
      <vt:lpstr>Arial</vt:lpstr>
      <vt:lpstr>Wingdings</vt:lpstr>
      <vt:lpstr>Calibri</vt:lpstr>
      <vt:lpstr>Ulysses template</vt:lpstr>
      <vt:lpstr>Artificial Intelligence und Deep Learning in Python</vt:lpstr>
      <vt:lpstr>Reinforcement Learning</vt:lpstr>
      <vt:lpstr>Reinforcement Learning</vt:lpstr>
      <vt:lpstr>Reinforcement Learning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118</cp:revision>
  <dcterms:modified xsi:type="dcterms:W3CDTF">2018-10-04T11:33:02Z</dcterms:modified>
</cp:coreProperties>
</file>