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Nuni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317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1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69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0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19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0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Die Hauptbestandteile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Agent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Environment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Action</a:t>
            </a:r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Observation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Reward</a:t>
            </a: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Der Agent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Agent ist der Spieler / die KI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Diese lebt in der vorliegenden Umgebung (Environment)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Agent soll eine Intelligenz entwickeln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41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Die Umgebung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Umgebung / das Environment ist z.B. ein Computerspiel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Für ein autonomes Auto wäre es z.B. der Straßenverkehr und die umliegende Umwelt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01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Die Aktion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Wenn der Agent mit der Umwelt kommunizieren will, dann muss er Aktionen ausführen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heißt das Auto fährt z.B. auf der Rechten Spur oder man springt im Computerspiel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25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Die Observation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Damit der Agent nicht blind Aktionen ausführt, muss er vorher seine Umgebung beobachten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ihm ersichtlichen Eigenschaften der Umgebung nennt man Observation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wäre z.B. die aktuelle Geschwindigkeit des Autos, die Position etc.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97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Die Problemstellung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75AE87-4D5B-4AE8-B020-665B93FD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95578" y="3282105"/>
            <a:ext cx="1055869" cy="1592691"/>
          </a:xfrm>
          <a:prstGeom prst="rect">
            <a:avLst/>
          </a:prstGeom>
        </p:spPr>
      </p:pic>
      <p:sp>
        <p:nvSpPr>
          <p:cNvPr id="8" name="Pfeil: nach rechts gekrümmt 7">
            <a:extLst>
              <a:ext uri="{FF2B5EF4-FFF2-40B4-BE49-F238E27FC236}">
                <a16:creationId xmlns:a16="http://schemas.microsoft.com/office/drawing/2014/main" id="{F5FBDE61-D527-41DA-8B42-80C0FB1F2328}"/>
              </a:ext>
            </a:extLst>
          </p:cNvPr>
          <p:cNvSpPr/>
          <p:nvPr/>
        </p:nvSpPr>
        <p:spPr>
          <a:xfrm rot="10800000">
            <a:off x="6439882" y="2200845"/>
            <a:ext cx="599818" cy="15372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52CD03-E0FD-4EA7-B9FA-EE5633A00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149" y="1186327"/>
            <a:ext cx="1456072" cy="1456072"/>
          </a:xfrm>
          <a:prstGeom prst="rect">
            <a:avLst/>
          </a:prstGeom>
        </p:spPr>
      </p:pic>
      <p:sp>
        <p:nvSpPr>
          <p:cNvPr id="10" name="Pfeil: nach rechts gekrümmt 9">
            <a:extLst>
              <a:ext uri="{FF2B5EF4-FFF2-40B4-BE49-F238E27FC236}">
                <a16:creationId xmlns:a16="http://schemas.microsoft.com/office/drawing/2014/main" id="{A998657C-574B-4279-B213-5A456251DB9F}"/>
              </a:ext>
            </a:extLst>
          </p:cNvPr>
          <p:cNvSpPr/>
          <p:nvPr/>
        </p:nvSpPr>
        <p:spPr>
          <a:xfrm>
            <a:off x="4207325" y="2249334"/>
            <a:ext cx="599819" cy="15372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FBD1E6-500F-495A-831E-2907B8979987}"/>
              </a:ext>
            </a:extLst>
          </p:cNvPr>
          <p:cNvSpPr txBox="1"/>
          <p:nvPr/>
        </p:nvSpPr>
        <p:spPr>
          <a:xfrm>
            <a:off x="7146216" y="2833255"/>
            <a:ext cx="164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Observation, Action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55B8F6-6A8B-4DB7-BC09-EED1F132778D}"/>
              </a:ext>
            </a:extLst>
          </p:cNvPr>
          <p:cNvSpPr txBox="1"/>
          <p:nvPr/>
        </p:nvSpPr>
        <p:spPr>
          <a:xfrm>
            <a:off x="2594883" y="2833255"/>
            <a:ext cx="186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 Observation, </a:t>
            </a:r>
            <a:br>
              <a:rPr lang="de-DE" dirty="0"/>
            </a:br>
            <a:r>
              <a:rPr lang="de-DE" dirty="0" err="1"/>
              <a:t>Reward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41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Der </a:t>
            </a:r>
            <a:r>
              <a:rPr lang="de-DE" dirty="0" err="1"/>
              <a:t>Reward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Dies ist die Variable die den Agenten belohnt oder bestraft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Dies ist die einzige Information die der Agent über seine Aktionen erhält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Wann, wie oft und wie stark der </a:t>
            </a:r>
            <a:r>
              <a:rPr lang="de-DE" dirty="0" err="1"/>
              <a:t>Reward</a:t>
            </a:r>
            <a:r>
              <a:rPr lang="de-DE" dirty="0"/>
              <a:t> ausgeschüttet wird ist </a:t>
            </a:r>
            <a:r>
              <a:rPr lang="de-DE"/>
              <a:t>frei wählbar</a:t>
            </a: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75772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Bildschirmpräsentation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Nunito Sans</vt:lpstr>
      <vt:lpstr>Wingdings</vt:lpstr>
      <vt:lpstr>Arial</vt:lpstr>
      <vt:lpstr>Calibri</vt:lpstr>
      <vt:lpstr>Georgia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96</cp:revision>
  <dcterms:modified xsi:type="dcterms:W3CDTF">2018-09-29T08:46:47Z</dcterms:modified>
</cp:coreProperties>
</file>