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87" r:id="rId3"/>
    <p:sldId id="286" r:id="rId4"/>
    <p:sldId id="288" r:id="rId5"/>
    <p:sldId id="289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34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1567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452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7399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585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Policy Gradient: Advantage-Actor-</a:t>
            </a:r>
            <a:r>
              <a:rPr lang="de-DE" dirty="0" err="1"/>
              <a:t>Critic</a:t>
            </a:r>
            <a:r>
              <a:rPr lang="de-DE" dirty="0"/>
              <a:t> (A2C)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4" y="1289950"/>
            <a:ext cx="5824775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Approximation der optimalen Policy durch den Actor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Der </a:t>
            </a:r>
            <a:r>
              <a:rPr lang="de-DE" dirty="0" err="1"/>
              <a:t>Critic</a:t>
            </a:r>
            <a:r>
              <a:rPr lang="de-DE" dirty="0"/>
              <a:t> soll dem Actor sagen, ob die genommene Aktion eine gute Idee war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Update der Gewichte kann entweder nach jedem Schritt oder nach jeder Episode stattfinden (</a:t>
            </a:r>
            <a:r>
              <a:rPr lang="de-DE" dirty="0" err="1"/>
              <a:t>One-Step</a:t>
            </a:r>
            <a:r>
              <a:rPr lang="de-DE" dirty="0"/>
              <a:t> vs. Monte Carlo)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7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Policy Gradient: Advantage-Actor-</a:t>
            </a:r>
            <a:r>
              <a:rPr lang="de-DE" dirty="0" err="1"/>
              <a:t>Critic</a:t>
            </a:r>
            <a:r>
              <a:rPr lang="de-DE" dirty="0"/>
              <a:t> (A2C)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673A8C-2434-429B-B9F7-3982BF5BD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314" y="1909309"/>
            <a:ext cx="5899085" cy="18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4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Policy Gradient: Advantage-Actor-</a:t>
            </a:r>
            <a:r>
              <a:rPr lang="de-DE" dirty="0" err="1"/>
              <a:t>Critic</a:t>
            </a:r>
            <a:r>
              <a:rPr lang="de-DE" dirty="0"/>
              <a:t> (A2C)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CE06F15-AED3-406A-A774-329FE2514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003" y="1289950"/>
            <a:ext cx="5802822" cy="356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0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Policy Gradient: Advantage-Actor-</a:t>
            </a:r>
            <a:r>
              <a:rPr lang="de-DE" dirty="0" err="1"/>
              <a:t>Critic</a:t>
            </a:r>
            <a:r>
              <a:rPr lang="de-DE" dirty="0"/>
              <a:t> (A2C)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5A0D5E-DEEB-41B2-8AC2-F77ECE674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676" y="1300276"/>
            <a:ext cx="5819657" cy="357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36476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Bildschirmpräsentation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Calibri</vt:lpstr>
      <vt:lpstr>Wingdings</vt:lpstr>
      <vt:lpstr>Georgia</vt:lpstr>
      <vt:lpstr>Nunito Sans</vt:lpstr>
      <vt:lpstr>Arial</vt:lpstr>
      <vt:lpstr>Ulysses template</vt:lpstr>
      <vt:lpstr>Artificial Intelligence und Deep Learning in Python</vt:lpstr>
      <vt:lpstr>Reinforcement Learning</vt:lpstr>
      <vt:lpstr>Reinforcement Learning</vt:lpstr>
      <vt:lpstr>Reinforcement Learning</vt:lpstr>
      <vt:lpstr>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130</cp:revision>
  <dcterms:modified xsi:type="dcterms:W3CDTF">2018-10-22T16:15:13Z</dcterms:modified>
</cp:coreProperties>
</file>