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8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51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15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Frozen</a:t>
            </a:r>
            <a:r>
              <a:rPr lang="de-DE" dirty="0"/>
              <a:t> Lake besitzt 16 States, 4 Aktionen und Wahrscheinlichkeiten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Rewards</a:t>
            </a:r>
            <a:r>
              <a:rPr lang="de-DE" dirty="0"/>
              <a:t>: 16x4 = 64 </a:t>
            </a:r>
            <a:r>
              <a:rPr lang="de-DE" dirty="0" err="1"/>
              <a:t>Float</a:t>
            </a:r>
            <a:r>
              <a:rPr lang="de-DE" dirty="0"/>
              <a:t>-Werte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Transitions</a:t>
            </a:r>
            <a:r>
              <a:rPr lang="de-DE" dirty="0"/>
              <a:t>: 16x4x16 = 1024 Integer-Werte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Values: 16x4x16 = 1024 </a:t>
            </a:r>
            <a:r>
              <a:rPr lang="de-DE" dirty="0" err="1"/>
              <a:t>Float</a:t>
            </a:r>
            <a:r>
              <a:rPr lang="de-DE" dirty="0"/>
              <a:t>-Werte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3DD41E-93E4-4F31-862C-C35F15CF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91" y="2182702"/>
            <a:ext cx="6378468" cy="4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Atari Spiel besitzt z.B. 210x160 Pixel und jeder Pixel kann 128 verschiedene Farben annehmen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Daraus folgen                        mögliche States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03EE0B-D8E5-4FDA-8BB0-45B47D0EA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32" y="2346134"/>
            <a:ext cx="890588" cy="2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Tabular</a:t>
            </a:r>
            <a:r>
              <a:rPr lang="de-DE" dirty="0"/>
              <a:t>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Bei dem </a:t>
            </a:r>
            <a:r>
              <a:rPr lang="de-DE" dirty="0" err="1"/>
              <a:t>Tabular</a:t>
            </a:r>
            <a:r>
              <a:rPr lang="de-DE" dirty="0"/>
              <a:t> Q-Learning Algorithmus wollen wir nur Werte für besuchte States berechnen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gehen aber immer noch von einer diskreten Aktions-Menge aus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benötigen nicht mehr die Wahrscheinlichkeiten der Transitionen und die </a:t>
            </a:r>
            <a:r>
              <a:rPr lang="de-DE" dirty="0" err="1"/>
              <a:t>Rewards</a:t>
            </a:r>
            <a:r>
              <a:rPr lang="de-DE"/>
              <a:t> Liste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5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Tabular</a:t>
            </a:r>
            <a:r>
              <a:rPr lang="de-DE" dirty="0"/>
              <a:t>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A7D0BB-7D0D-462B-BF4D-E322F624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61" y="1417320"/>
            <a:ext cx="6526139" cy="19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680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Nunito Sans</vt:lpstr>
      <vt:lpstr>Calibri</vt:lpstr>
      <vt:lpstr>Wingdings</vt:lpstr>
      <vt:lpstr>Georgia</vt:lpstr>
      <vt:lpstr>Arial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124</cp:revision>
  <dcterms:modified xsi:type="dcterms:W3CDTF">2018-10-05T15:06:34Z</dcterms:modified>
</cp:coreProperties>
</file>