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69" r:id="rId3"/>
    <p:sldId id="271" r:id="rId4"/>
    <p:sldId id="272" r:id="rId5"/>
    <p:sldId id="27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8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83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19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60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Cross-</a:t>
            </a:r>
            <a:r>
              <a:rPr lang="de-DE" dirty="0" err="1"/>
              <a:t>Entropy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haben das </a:t>
            </a:r>
            <a:r>
              <a:rPr lang="de-DE" dirty="0" err="1"/>
              <a:t>Cart</a:t>
            </a:r>
            <a:r>
              <a:rPr lang="de-DE" dirty="0"/>
              <a:t>-Pole Game</a:t>
            </a:r>
            <a:br>
              <a:rPr lang="de-DE" dirty="0"/>
            </a:br>
            <a:r>
              <a:rPr lang="de-DE" dirty="0"/>
              <a:t>mit 4 Attributen in der Observation und 2 mögl. Aktionen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wollen die „beste“ Policy finden um den </a:t>
            </a:r>
            <a:r>
              <a:rPr lang="de-DE" dirty="0" err="1"/>
              <a:t>Reward</a:t>
            </a:r>
            <a:r>
              <a:rPr lang="de-DE" dirty="0"/>
              <a:t> zu maximieren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werden ein Neuronales Netzwerk verwenden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9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Cross-</a:t>
            </a:r>
            <a:r>
              <a:rPr lang="de-DE" dirty="0" err="1"/>
              <a:t>Entropy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werden aus vergangenen Episoden lernen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Dabei werden wir nach „guten“ Episoden“ Aus­schau hal­ten und diese für das Training verwenden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18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Cross-</a:t>
            </a:r>
            <a:r>
              <a:rPr lang="de-DE" dirty="0" err="1"/>
              <a:t>Entropy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94A45C-20B2-4294-ADA1-A9FF945B5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003" y="1289950"/>
            <a:ext cx="5802822" cy="356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94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Cross-</a:t>
            </a:r>
            <a:r>
              <a:rPr lang="de-DE" dirty="0" err="1"/>
              <a:t>Entropy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Policy-</a:t>
            </a:r>
            <a:r>
              <a:rPr lang="de-DE" dirty="0" err="1"/>
              <a:t>based</a:t>
            </a:r>
            <a:r>
              <a:rPr lang="de-DE" dirty="0"/>
              <a:t>: Wir wollen die Policy approximieren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Model-</a:t>
            </a:r>
            <a:r>
              <a:rPr lang="de-DE" dirty="0" err="1"/>
              <a:t>free</a:t>
            </a:r>
            <a:r>
              <a:rPr lang="de-DE" dirty="0"/>
              <a:t>: Wir wollen das Environment nicht erlernen, sondern einfach nur die richtigen Aktionen bestimmen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On-</a:t>
            </a:r>
            <a:r>
              <a:rPr lang="de-DE" dirty="0" err="1"/>
              <a:t>policy</a:t>
            </a:r>
            <a:r>
              <a:rPr lang="de-DE" dirty="0"/>
              <a:t>: Wir lernen auf aktuellen Episoden </a:t>
            </a:r>
            <a:br>
              <a:rPr lang="de-DE" dirty="0"/>
            </a:br>
            <a:r>
              <a:rPr lang="de-DE" dirty="0"/>
              <a:t>(mit der aktuellen Policy)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95837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Bildschirmpräsentation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Georgia</vt:lpstr>
      <vt:lpstr>Arial</vt:lpstr>
      <vt:lpstr>Wingdings</vt:lpstr>
      <vt:lpstr>Nunito Sans</vt:lpstr>
      <vt:lpstr>Calibri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98</cp:revision>
  <dcterms:modified xsi:type="dcterms:W3CDTF">2018-10-02T09:46:51Z</dcterms:modified>
</cp:coreProperties>
</file>