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74" r:id="rId3"/>
    <p:sldId id="275" r:id="rId4"/>
    <p:sldId id="277" r:id="rId5"/>
    <p:sldId id="278" r:id="rId6"/>
    <p:sldId id="279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Nunito Sans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17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1661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5057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3279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008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401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Artificial Intelligence und Deep Learning in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Deep Q-Learning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sp>
        <p:nvSpPr>
          <p:cNvPr id="6" name="Shape 116">
            <a:extLst>
              <a:ext uri="{FF2B5EF4-FFF2-40B4-BE49-F238E27FC236}">
                <a16:creationId xmlns:a16="http://schemas.microsoft.com/office/drawing/2014/main" id="{F34092DC-4798-4A55-8344-515911B4A5F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Das </a:t>
            </a:r>
            <a:r>
              <a:rPr lang="de-DE" dirty="0" err="1"/>
              <a:t>Tabular</a:t>
            </a:r>
            <a:r>
              <a:rPr lang="de-DE" dirty="0"/>
              <a:t> Q-Learning hat das Problem der </a:t>
            </a:r>
            <a:r>
              <a:rPr lang="de-DE" dirty="0" err="1"/>
              <a:t>SxAxS</a:t>
            </a:r>
            <a:r>
              <a:rPr lang="de-DE" dirty="0"/>
              <a:t> Kombinationen „gelöst“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Das Problem ist aber immer noch, dass wir möglicherweise sehr viele (diskrete) Aktionen zur Auswahl haben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Ein Atari Spiel besitzt z.B. 210x160 Pixel und jeder Pixel kann 128 verschiedene Farben annehmen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Daraus folgen                        mögliche States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28DDC2C-A97A-46CD-8B91-E718D767D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252" y="4100814"/>
            <a:ext cx="890588" cy="22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4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Deep Q-Learning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sp>
        <p:nvSpPr>
          <p:cNvPr id="6" name="Shape 116">
            <a:extLst>
              <a:ext uri="{FF2B5EF4-FFF2-40B4-BE49-F238E27FC236}">
                <a16:creationId xmlns:a16="http://schemas.microsoft.com/office/drawing/2014/main" id="{F34092DC-4798-4A55-8344-515911B4A5F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Die Idee ist jetzt: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Basierend auf einem State und einer Aktion den Q-Value mit einem Neuronalen Netzwerk zu approximieren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(s, a) als Input für das NN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~Q(s, a) als Output des NN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Dabei müssen aber einigen Eigenschaften des 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Learnings</a:t>
            </a:r>
            <a:r>
              <a:rPr lang="de-DE" dirty="0"/>
              <a:t> beachtet werden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461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Deep Q-Learning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sp>
        <p:nvSpPr>
          <p:cNvPr id="6" name="Shape 116">
            <a:extLst>
              <a:ext uri="{FF2B5EF4-FFF2-40B4-BE49-F238E27FC236}">
                <a16:creationId xmlns:a16="http://schemas.microsoft.com/office/drawing/2014/main" id="{F34092DC-4798-4A55-8344-515911B4A5F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4" y="1289950"/>
            <a:ext cx="5824775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Damit das Training eines Neuronalen Netzwerkes mit dem SGD-Verfahren funktioniert, müssen eigentlich folgende Eigenschaften gegeben sein: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Jeder Datenpunkt muss gleichwahrscheinlich sein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Jeder Datenpunkt muss unabhängig von jedem anderen sein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Beides ist nicht gegeben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875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Deep Q-Learning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sp>
        <p:nvSpPr>
          <p:cNvPr id="6" name="Shape 116">
            <a:extLst>
              <a:ext uri="{FF2B5EF4-FFF2-40B4-BE49-F238E27FC236}">
                <a16:creationId xmlns:a16="http://schemas.microsoft.com/office/drawing/2014/main" id="{F34092DC-4798-4A55-8344-515911B4A5F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4" y="1289950"/>
            <a:ext cx="5824775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/>
              <a:t>Experience Replay</a:t>
            </a:r>
            <a:r>
              <a:rPr lang="de-DE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Wir speichern uns die aktuellen Spielzüge in einem </a:t>
            </a:r>
            <a:br>
              <a:rPr lang="de-DE" dirty="0"/>
            </a:br>
            <a:r>
              <a:rPr lang="de-DE" dirty="0"/>
              <a:t>„</a:t>
            </a:r>
            <a:r>
              <a:rPr lang="de-DE" dirty="0" err="1"/>
              <a:t>replay</a:t>
            </a:r>
            <a:r>
              <a:rPr lang="de-DE" dirty="0"/>
              <a:t> Buffer“ ab um diese später für das Training zu verwenden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383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Deep Q-Learning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sp>
        <p:nvSpPr>
          <p:cNvPr id="6" name="Shape 116">
            <a:extLst>
              <a:ext uri="{FF2B5EF4-FFF2-40B4-BE49-F238E27FC236}">
                <a16:creationId xmlns:a16="http://schemas.microsoft.com/office/drawing/2014/main" id="{F34092DC-4798-4A55-8344-515911B4A5F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4" y="1289950"/>
            <a:ext cx="5824775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Da ein Q-Value auch von einem anderen Q-Value abhängt und diese auch nur eine Aktion auseinander liegen, kann ein Neuronales Netzwerk schnell Probleme bekommen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Für die nachfolgenden Q-Values wird ein „Target Network“ verwendet, dass alle N Schritte mit dem eigentlichen Netzwerk </a:t>
            </a:r>
            <a:r>
              <a:rPr lang="de-DE"/>
              <a:t>gleichgesetzt wird</a:t>
            </a: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7811076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Bildschirmpräsentation (16:9)</PresentationFormat>
  <Paragraphs>40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Georgia</vt:lpstr>
      <vt:lpstr>Arial</vt:lpstr>
      <vt:lpstr>Wingdings</vt:lpstr>
      <vt:lpstr>Nunito Sans</vt:lpstr>
      <vt:lpstr>Calibri</vt:lpstr>
      <vt:lpstr>Ulysses template</vt:lpstr>
      <vt:lpstr>Artificial Intelligence und Deep Learning in Python</vt:lpstr>
      <vt:lpstr>Reinforcement Learning</vt:lpstr>
      <vt:lpstr>Reinforcement Learning</vt:lpstr>
      <vt:lpstr>Reinforcement Learning</vt:lpstr>
      <vt:lpstr>Reinforcement Learning</vt:lpstr>
      <vt:lpstr>Reinforcement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117</cp:revision>
  <dcterms:modified xsi:type="dcterms:W3CDTF">2018-10-04T13:11:14Z</dcterms:modified>
</cp:coreProperties>
</file>