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73" r:id="rId3"/>
    <p:sldId id="272" r:id="rId4"/>
    <p:sldId id="271" r:id="rId5"/>
    <p:sldId id="274" r:id="rId6"/>
    <p:sldId id="275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85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9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0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08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Value Iteration </a:t>
            </a:r>
            <a:r>
              <a:rPr lang="de-DE" dirty="0" err="1"/>
              <a:t>Algorithm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5F67EB-9642-4AB1-AAB2-FD1295EE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21" y="2826730"/>
            <a:ext cx="3433679" cy="5168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A396A2D-F3B5-418E-B01F-2FC556A30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859" y="1618930"/>
            <a:ext cx="3856341" cy="69483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6C88519-FA9B-4C6C-952C-C5691999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011" y="3758932"/>
            <a:ext cx="2298269" cy="5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0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Value Iteration </a:t>
            </a:r>
            <a:r>
              <a:rPr lang="de-DE" dirty="0" err="1"/>
              <a:t>Algorithm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322D05-1BA2-4FFA-9D3B-6D695295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73" y="1783300"/>
            <a:ext cx="5934903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Frozen</a:t>
            </a:r>
            <a:r>
              <a:rPr lang="de-DE" dirty="0"/>
              <a:t> Lake Environment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Aktionen: </a:t>
            </a:r>
            <a:r>
              <a:rPr lang="de-DE" dirty="0" err="1"/>
              <a:t>Left</a:t>
            </a:r>
            <a:r>
              <a:rPr lang="de-DE" dirty="0"/>
              <a:t>, Down, Right, Up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States: Feld 0, 1, …, 15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ED4AE2-A266-4629-86EF-657C67F70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338" y="2168236"/>
            <a:ext cx="2862723" cy="28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Value Iteration </a:t>
            </a:r>
            <a:r>
              <a:rPr lang="de-DE" dirty="0" err="1"/>
              <a:t>Algorithm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Value-</a:t>
            </a:r>
            <a:r>
              <a:rPr lang="de-DE" dirty="0" err="1"/>
              <a:t>based</a:t>
            </a:r>
            <a:r>
              <a:rPr lang="de-DE" dirty="0"/>
              <a:t>: Wir wollen die V/Q-Values berechnen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Model-</a:t>
            </a:r>
            <a:r>
              <a:rPr lang="de-DE"/>
              <a:t>based: </a:t>
            </a:r>
            <a:r>
              <a:rPr lang="de-DE" dirty="0"/>
              <a:t>Wir wollen das Environment erlernen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On-</a:t>
            </a:r>
            <a:r>
              <a:rPr lang="de-DE" dirty="0" err="1"/>
              <a:t>policy</a:t>
            </a:r>
            <a:r>
              <a:rPr lang="de-DE" dirty="0"/>
              <a:t>: Wir lernen auf aktuellen Episoden </a:t>
            </a:r>
            <a:br>
              <a:rPr lang="de-DE" dirty="0"/>
            </a:br>
            <a:r>
              <a:rPr lang="de-DE" dirty="0"/>
              <a:t>(mit der aktuellen Policy)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Frozen</a:t>
            </a:r>
            <a:r>
              <a:rPr lang="de-DE" dirty="0"/>
              <a:t> Lake Environment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ED4AE2-A266-4629-86EF-657C67F70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30" y="185756"/>
            <a:ext cx="4860879" cy="48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9278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Nunito Sans</vt:lpstr>
      <vt:lpstr>Georgia</vt:lpstr>
      <vt:lpstr>Calibri</vt:lpstr>
      <vt:lpstr>Wingdings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114</cp:revision>
  <dcterms:modified xsi:type="dcterms:W3CDTF">2022-01-10T15:02:20Z</dcterms:modified>
</cp:coreProperties>
</file>