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6" r:id="rId3"/>
    <p:sldId id="288" r:id="rId4"/>
    <p:sldId id="264" r:id="rId5"/>
    <p:sldId id="291" r:id="rId6"/>
    <p:sldId id="29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316E-7D30-4AA9-8EF6-3A840138811A}" v="5" dt="2022-07-29T15:27:47.909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BD54316E-7D30-4AA9-8EF6-3A840138811A}"/>
    <pc:docChg chg="custSel addSld delSld modSld">
      <pc:chgData name="Jan Schaffranek" userId="185de13651d64d23" providerId="LiveId" clId="{BD54316E-7D30-4AA9-8EF6-3A840138811A}" dt="2022-07-29T15:28:09.028" v="51" actId="1076"/>
      <pc:docMkLst>
        <pc:docMk/>
      </pc:docMkLst>
      <pc:sldChg chg="modSp mod">
        <pc:chgData name="Jan Schaffranek" userId="185de13651d64d23" providerId="LiveId" clId="{BD54316E-7D30-4AA9-8EF6-3A840138811A}" dt="2022-07-29T15:01:43.338" v="21" actId="20577"/>
        <pc:sldMkLst>
          <pc:docMk/>
          <pc:sldMk cId="0" sldId="256"/>
        </pc:sldMkLst>
        <pc:spChg chg="mod">
          <ac:chgData name="Jan Schaffranek" userId="185de13651d64d23" providerId="LiveId" clId="{BD54316E-7D30-4AA9-8EF6-3A840138811A}" dt="2022-07-29T15:01:43.338" v="21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BD54316E-7D30-4AA9-8EF6-3A840138811A}" dt="2022-07-29T15:02:02.174" v="27" actId="1076"/>
        <pc:sldMkLst>
          <pc:docMk/>
          <pc:sldMk cId="0" sldId="264"/>
        </pc:sldMkLst>
        <pc:spChg chg="mod">
          <ac:chgData name="Jan Schaffranek" userId="185de13651d64d23" providerId="LiveId" clId="{BD54316E-7D30-4AA9-8EF6-3A840138811A}" dt="2022-07-29T15:02:02.174" v="27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BD54316E-7D30-4AA9-8EF6-3A840138811A}" dt="2022-07-29T15:02:57.402" v="30" actId="47"/>
        <pc:sldMkLst>
          <pc:docMk/>
          <pc:sldMk cId="224579613" sldId="283"/>
        </pc:sldMkLst>
      </pc:sldChg>
      <pc:sldChg chg="del">
        <pc:chgData name="Jan Schaffranek" userId="185de13651d64d23" providerId="LiveId" clId="{BD54316E-7D30-4AA9-8EF6-3A840138811A}" dt="2022-07-29T15:02:58.420" v="31" actId="47"/>
        <pc:sldMkLst>
          <pc:docMk/>
          <pc:sldMk cId="3612567671" sldId="284"/>
        </pc:sldMkLst>
      </pc:sldChg>
      <pc:sldChg chg="del">
        <pc:chgData name="Jan Schaffranek" userId="185de13651d64d23" providerId="LiveId" clId="{BD54316E-7D30-4AA9-8EF6-3A840138811A}" dt="2022-07-29T15:02:58.775" v="32" actId="47"/>
        <pc:sldMkLst>
          <pc:docMk/>
          <pc:sldMk cId="982671109" sldId="285"/>
        </pc:sldMkLst>
      </pc:sldChg>
      <pc:sldChg chg="del">
        <pc:chgData name="Jan Schaffranek" userId="185de13651d64d23" providerId="LiveId" clId="{BD54316E-7D30-4AA9-8EF6-3A840138811A}" dt="2022-07-29T15:00:43.675" v="1" actId="47"/>
        <pc:sldMkLst>
          <pc:docMk/>
          <pc:sldMk cId="1787185965" sldId="287"/>
        </pc:sldMkLst>
      </pc:sldChg>
      <pc:sldChg chg="modSp add mod">
        <pc:chgData name="Jan Schaffranek" userId="185de13651d64d23" providerId="LiveId" clId="{BD54316E-7D30-4AA9-8EF6-3A840138811A}" dt="2022-07-29T15:02:49.892" v="29" actId="2711"/>
        <pc:sldMkLst>
          <pc:docMk/>
          <pc:sldMk cId="4252128445" sldId="288"/>
        </pc:sldMkLst>
        <pc:spChg chg="mod">
          <ac:chgData name="Jan Schaffranek" userId="185de13651d64d23" providerId="LiveId" clId="{BD54316E-7D30-4AA9-8EF6-3A840138811A}" dt="2022-07-29T15:02:49.892" v="29" actId="2711"/>
          <ac:spMkLst>
            <pc:docMk/>
            <pc:sldMk cId="4252128445" sldId="288"/>
            <ac:spMk id="3" creationId="{AB0B060E-5559-42C7-ABAB-8E27B0517E93}"/>
          </ac:spMkLst>
        </pc:spChg>
      </pc:sldChg>
      <pc:sldChg chg="addSp delSp modSp add del mod">
        <pc:chgData name="Jan Schaffranek" userId="185de13651d64d23" providerId="LiveId" clId="{BD54316E-7D30-4AA9-8EF6-3A840138811A}" dt="2022-07-29T15:27:46.923" v="43" actId="47"/>
        <pc:sldMkLst>
          <pc:docMk/>
          <pc:sldMk cId="1382920157" sldId="289"/>
        </pc:sldMkLst>
        <pc:spChg chg="del">
          <ac:chgData name="Jan Schaffranek" userId="185de13651d64d23" providerId="LiveId" clId="{BD54316E-7D30-4AA9-8EF6-3A840138811A}" dt="2022-07-29T15:26:52.654" v="34" actId="478"/>
          <ac:spMkLst>
            <pc:docMk/>
            <pc:sldMk cId="1382920157" sldId="289"/>
            <ac:spMk id="3" creationId="{AB0B060E-5559-42C7-ABAB-8E27B0517E93}"/>
          </ac:spMkLst>
        </pc:spChg>
        <pc:spChg chg="add del mod">
          <ac:chgData name="Jan Schaffranek" userId="185de13651d64d23" providerId="LiveId" clId="{BD54316E-7D30-4AA9-8EF6-3A840138811A}" dt="2022-07-29T15:26:54.018" v="35" actId="478"/>
          <ac:spMkLst>
            <pc:docMk/>
            <pc:sldMk cId="1382920157" sldId="289"/>
            <ac:spMk id="4" creationId="{B7D4CECD-8ADD-788E-9767-38A0552B5397}"/>
          </ac:spMkLst>
        </pc:spChg>
        <pc:picChg chg="add mod">
          <ac:chgData name="Jan Schaffranek" userId="185de13651d64d23" providerId="LiveId" clId="{BD54316E-7D30-4AA9-8EF6-3A840138811A}" dt="2022-07-29T15:27:32.339" v="38" actId="14100"/>
          <ac:picMkLst>
            <pc:docMk/>
            <pc:sldMk cId="1382920157" sldId="289"/>
            <ac:picMk id="6" creationId="{62DF3943-64D1-A7CF-C52B-C5E12942E11C}"/>
          </ac:picMkLst>
        </pc:picChg>
      </pc:sldChg>
      <pc:sldChg chg="add del">
        <pc:chgData name="Jan Schaffranek" userId="185de13651d64d23" providerId="LiveId" clId="{BD54316E-7D30-4AA9-8EF6-3A840138811A}" dt="2022-07-29T15:27:46.125" v="42" actId="47"/>
        <pc:sldMkLst>
          <pc:docMk/>
          <pc:sldMk cId="468047787" sldId="290"/>
        </pc:sldMkLst>
      </pc:sldChg>
      <pc:sldChg chg="addSp modSp new mod">
        <pc:chgData name="Jan Schaffranek" userId="185de13651d64d23" providerId="LiveId" clId="{BD54316E-7D30-4AA9-8EF6-3A840138811A}" dt="2022-07-29T15:28:09.028" v="51" actId="1076"/>
        <pc:sldMkLst>
          <pc:docMk/>
          <pc:sldMk cId="3170673043" sldId="291"/>
        </pc:sldMkLst>
        <pc:picChg chg="add mod">
          <ac:chgData name="Jan Schaffranek" userId="185de13651d64d23" providerId="LiveId" clId="{BD54316E-7D30-4AA9-8EF6-3A840138811A}" dt="2022-07-29T15:28:09.028" v="51" actId="1076"/>
          <ac:picMkLst>
            <pc:docMk/>
            <pc:sldMk cId="3170673043" sldId="291"/>
            <ac:picMk id="3" creationId="{60ACB1D6-256E-5A81-7D0C-74FE518A94BC}"/>
          </ac:picMkLst>
        </pc:picChg>
      </pc:sldChg>
      <pc:sldChg chg="addSp delSp modSp add mod">
        <pc:chgData name="Jan Schaffranek" userId="185de13651d64d23" providerId="LiveId" clId="{BD54316E-7D30-4AA9-8EF6-3A840138811A}" dt="2022-07-29T15:28:06.720" v="50" actId="1076"/>
        <pc:sldMkLst>
          <pc:docMk/>
          <pc:sldMk cId="3568938163" sldId="292"/>
        </pc:sldMkLst>
        <pc:picChg chg="del">
          <ac:chgData name="Jan Schaffranek" userId="185de13651d64d23" providerId="LiveId" clId="{BD54316E-7D30-4AA9-8EF6-3A840138811A}" dt="2022-07-29T15:27:49.336" v="45" actId="478"/>
          <ac:picMkLst>
            <pc:docMk/>
            <pc:sldMk cId="3568938163" sldId="292"/>
            <ac:picMk id="3" creationId="{60ACB1D6-256E-5A81-7D0C-74FE518A94BC}"/>
          </ac:picMkLst>
        </pc:picChg>
        <pc:picChg chg="add mod">
          <ac:chgData name="Jan Schaffranek" userId="185de13651d64d23" providerId="LiveId" clId="{BD54316E-7D30-4AA9-8EF6-3A840138811A}" dt="2022-07-29T15:28:06.720" v="50" actId="1076"/>
          <ac:picMkLst>
            <pc:docMk/>
            <pc:sldMk cId="3568938163" sldId="292"/>
            <ac:picMk id="5" creationId="{3912C0FF-5E44-2203-D9C2-2D01A5D65C7D}"/>
          </ac:picMkLst>
        </pc:picChg>
      </pc:sldChg>
    </pc:docChg>
  </pc:docChgLst>
  <pc:docChgLst>
    <pc:chgData name="Jan Schaffranek" userId="185de13651d64d23" providerId="LiveId" clId="{E727BF9C-F4B7-4F1C-980C-25A62585E324}"/>
    <pc:docChg chg="undo custSel delSld modSld sldOrd">
      <pc:chgData name="Jan Schaffranek" userId="185de13651d64d23" providerId="LiveId" clId="{E727BF9C-F4B7-4F1C-980C-25A62585E324}" dt="2022-07-19T10:54:30.746" v="167" actId="1076"/>
      <pc:docMkLst>
        <pc:docMk/>
      </pc:docMkLst>
      <pc:sldChg chg="modSp mod">
        <pc:chgData name="Jan Schaffranek" userId="185de13651d64d23" providerId="LiveId" clId="{E727BF9C-F4B7-4F1C-980C-25A62585E324}" dt="2022-07-19T10:48:05.981" v="2"/>
        <pc:sldMkLst>
          <pc:docMk/>
          <pc:sldMk cId="0" sldId="256"/>
        </pc:sldMkLst>
        <pc:spChg chg="mod">
          <ac:chgData name="Jan Schaffranek" userId="185de13651d64d23" providerId="LiveId" clId="{E727BF9C-F4B7-4F1C-980C-25A62585E324}" dt="2022-07-19T10:48:05.981" v="2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E727BF9C-F4B7-4F1C-980C-25A62585E324}" dt="2022-07-19T10:48:25.837" v="9" actId="1076"/>
        <pc:sldMkLst>
          <pc:docMk/>
          <pc:sldMk cId="0" sldId="264"/>
        </pc:sldMkLst>
        <pc:spChg chg="mod">
          <ac:chgData name="Jan Schaffranek" userId="185de13651d64d23" providerId="LiveId" clId="{E727BF9C-F4B7-4F1C-980C-25A62585E324}" dt="2022-07-19T10:48:25.837" v="9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727BF9C-F4B7-4F1C-980C-25A62585E324}" dt="2022-07-19T10:49:49.792" v="121" actId="47"/>
        <pc:sldMkLst>
          <pc:docMk/>
          <pc:sldMk cId="1707327199" sldId="282"/>
        </pc:sldMkLst>
      </pc:sldChg>
      <pc:sldChg chg="modSp mod ord">
        <pc:chgData name="Jan Schaffranek" userId="185de13651d64d23" providerId="LiveId" clId="{E727BF9C-F4B7-4F1C-980C-25A62585E324}" dt="2022-07-19T10:50:03.951" v="159" actId="20577"/>
        <pc:sldMkLst>
          <pc:docMk/>
          <pc:sldMk cId="224579613" sldId="283"/>
        </pc:sldMkLst>
        <pc:spChg chg="mod">
          <ac:chgData name="Jan Schaffranek" userId="185de13651d64d23" providerId="LiveId" clId="{E727BF9C-F4B7-4F1C-980C-25A62585E324}" dt="2022-07-19T10:50:03.951" v="159" actId="20577"/>
          <ac:spMkLst>
            <pc:docMk/>
            <pc:sldMk cId="224579613" sldId="283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E727BF9C-F4B7-4F1C-980C-25A62585E324}" dt="2022-07-19T10:54:04.493" v="163" actId="1076"/>
        <pc:sldMkLst>
          <pc:docMk/>
          <pc:sldMk cId="3612567671" sldId="284"/>
        </pc:sldMkLst>
        <pc:picChg chg="del">
          <ac:chgData name="Jan Schaffranek" userId="185de13651d64d23" providerId="LiveId" clId="{E727BF9C-F4B7-4F1C-980C-25A62585E324}" dt="2022-07-19T10:53:59.972" v="160" actId="478"/>
          <ac:picMkLst>
            <pc:docMk/>
            <pc:sldMk cId="3612567671" sldId="284"/>
            <ac:picMk id="3" creationId="{3AC481BC-F2C0-41D3-966B-10A7F2C85E6C}"/>
          </ac:picMkLst>
        </pc:picChg>
        <pc:picChg chg="add mod">
          <ac:chgData name="Jan Schaffranek" userId="185de13651d64d23" providerId="LiveId" clId="{E727BF9C-F4B7-4F1C-980C-25A62585E324}" dt="2022-07-19T10:54:04.493" v="163" actId="1076"/>
          <ac:picMkLst>
            <pc:docMk/>
            <pc:sldMk cId="3612567671" sldId="284"/>
            <ac:picMk id="4" creationId="{D6E79DF5-9085-E726-1F9B-8E14F4D24A91}"/>
          </ac:picMkLst>
        </pc:picChg>
      </pc:sldChg>
      <pc:sldChg chg="addSp delSp modSp mod">
        <pc:chgData name="Jan Schaffranek" userId="185de13651d64d23" providerId="LiveId" clId="{E727BF9C-F4B7-4F1C-980C-25A62585E324}" dt="2022-07-19T10:54:30.746" v="167" actId="1076"/>
        <pc:sldMkLst>
          <pc:docMk/>
          <pc:sldMk cId="982671109" sldId="285"/>
        </pc:sldMkLst>
        <pc:picChg chg="del">
          <ac:chgData name="Jan Schaffranek" userId="185de13651d64d23" providerId="LiveId" clId="{E727BF9C-F4B7-4F1C-980C-25A62585E324}" dt="2022-07-19T10:54:25.979" v="164" actId="478"/>
          <ac:picMkLst>
            <pc:docMk/>
            <pc:sldMk cId="982671109" sldId="285"/>
            <ac:picMk id="3" creationId="{9E64BB99-DAC0-4D9D-91AD-CF71B44CA1EE}"/>
          </ac:picMkLst>
        </pc:picChg>
        <pc:picChg chg="add mod">
          <ac:chgData name="Jan Schaffranek" userId="185de13651d64d23" providerId="LiveId" clId="{E727BF9C-F4B7-4F1C-980C-25A62585E324}" dt="2022-07-19T10:54:30.746" v="167" actId="1076"/>
          <ac:picMkLst>
            <pc:docMk/>
            <pc:sldMk cId="982671109" sldId="285"/>
            <ac:picMk id="4" creationId="{7F90158A-8E1B-0370-C1A6-9D858DBBE4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4400" dirty="0"/>
              <a:t>Computer Science 101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>
                <a:latin typeface="Nunito Sans" pitchFamily="2" charset="0"/>
              </a:rPr>
              <a:t>M.Sc. Applied Computer Science (</a:t>
            </a:r>
            <a:r>
              <a:rPr lang="de-DE" dirty="0" err="1">
                <a:latin typeface="Nunito Sans" pitchFamily="2" charset="0"/>
              </a:rPr>
              <a:t>Machine</a:t>
            </a:r>
            <a:r>
              <a:rPr lang="de-DE" dirty="0">
                <a:latin typeface="Nunito Sans" pitchFamily="2" charset="0"/>
              </a:rPr>
              <a:t> Learning)</a:t>
            </a:r>
          </a:p>
          <a:p>
            <a:endParaRPr lang="de-DE" dirty="0">
              <a:latin typeface="Nunito Sans" pitchFamily="2" charset="0"/>
            </a:endParaRPr>
          </a:p>
          <a:p>
            <a:r>
              <a:rPr lang="de-DE" dirty="0">
                <a:latin typeface="Nunito Sans" pitchFamily="2" charset="0"/>
              </a:rPr>
              <a:t>Working </a:t>
            </a:r>
            <a:r>
              <a:rPr lang="de-DE" dirty="0" err="1">
                <a:latin typeface="Nunito Sans" pitchFamily="2" charset="0"/>
              </a:rPr>
              <a:t>as</a:t>
            </a:r>
            <a:r>
              <a:rPr lang="de-DE" dirty="0">
                <a:latin typeface="Nunito Sans" pitchFamily="2" charset="0"/>
              </a:rPr>
              <a:t> an </a:t>
            </a:r>
            <a:r>
              <a:rPr lang="de-DE" dirty="0" err="1">
                <a:latin typeface="Nunito Sans" pitchFamily="2" charset="0"/>
              </a:rPr>
              <a:t>algorithm</a:t>
            </a:r>
            <a:r>
              <a:rPr lang="de-DE" dirty="0">
                <a:latin typeface="Nunito Sans" pitchFamily="2" charset="0"/>
              </a:rPr>
              <a:t> </a:t>
            </a:r>
            <a:r>
              <a:rPr lang="de-DE" dirty="0" err="1">
                <a:latin typeface="Nunito Sans" pitchFamily="2" charset="0"/>
              </a:rPr>
              <a:t>engineer</a:t>
            </a:r>
            <a:r>
              <a:rPr lang="de-DE" dirty="0">
                <a:latin typeface="Nunito Sans" pitchFamily="2" charset="0"/>
              </a:rPr>
              <a:t> at ZF </a:t>
            </a:r>
            <a:r>
              <a:rPr lang="de-DE" dirty="0" err="1">
                <a:latin typeface="Nunito Sans" pitchFamily="2" charset="0"/>
              </a:rPr>
              <a:t>for</a:t>
            </a:r>
            <a:r>
              <a:rPr lang="de-DE" dirty="0">
                <a:latin typeface="Nunito Sans" pitchFamily="2" charset="0"/>
              </a:rPr>
              <a:t> </a:t>
            </a:r>
            <a:r>
              <a:rPr lang="de-DE" dirty="0" err="1">
                <a:latin typeface="Nunito Sans" pitchFamily="2" charset="0"/>
              </a:rPr>
              <a:t>autonomous</a:t>
            </a:r>
            <a:r>
              <a:rPr lang="de-DE" dirty="0">
                <a:latin typeface="Nunito Sans" pitchFamily="2" charset="0"/>
              </a:rPr>
              <a:t> </a:t>
            </a:r>
            <a:r>
              <a:rPr lang="de-DE" dirty="0" err="1">
                <a:latin typeface="Nunito Sans" pitchFamily="2" charset="0"/>
              </a:rPr>
              <a:t>driving</a:t>
            </a:r>
            <a:endParaRPr lang="de-DE" dirty="0">
              <a:latin typeface="Nunito Sans" pitchFamily="2" charset="0"/>
            </a:endParaRPr>
          </a:p>
          <a:p>
            <a:endParaRPr lang="de-DE" dirty="0">
              <a:latin typeface="Nunito Sans" pitchFamily="2" charset="0"/>
            </a:endParaRPr>
          </a:p>
          <a:p>
            <a:r>
              <a:rPr lang="de-DE" dirty="0" err="1">
                <a:latin typeface="Nunito Sans" pitchFamily="2" charset="0"/>
              </a:rPr>
              <a:t>Instructor</a:t>
            </a:r>
            <a:r>
              <a:rPr lang="de-DE" dirty="0">
                <a:latin typeface="Nunito Sans" pitchFamily="2" charset="0"/>
              </a:rPr>
              <a:t> on </a:t>
            </a:r>
            <a:r>
              <a:rPr lang="de-DE" dirty="0" err="1">
                <a:latin typeface="Nunito Sans" pitchFamily="2" charset="0"/>
              </a:rPr>
              <a:t>Udemy</a:t>
            </a:r>
            <a:r>
              <a:rPr lang="de-DE" dirty="0">
                <a:latin typeface="Nunito Sans" pitchFamily="2" charset="0"/>
              </a:rPr>
              <a:t> </a:t>
            </a:r>
            <a:r>
              <a:rPr lang="de-DE" dirty="0" err="1">
                <a:latin typeface="Nunito Sans" pitchFamily="2" charset="0"/>
              </a:rPr>
              <a:t>since</a:t>
            </a:r>
            <a:r>
              <a:rPr lang="de-DE" dirty="0">
                <a:latin typeface="Nunito Sans" pitchFamily="2" charset="0"/>
              </a:rPr>
              <a:t> </a:t>
            </a:r>
            <a:r>
              <a:rPr lang="de-DE" dirty="0" err="1">
                <a:latin typeface="Nunito Sans" pitchFamily="2" charset="0"/>
              </a:rPr>
              <a:t>December</a:t>
            </a:r>
            <a:r>
              <a:rPr lang="de-DE" dirty="0">
                <a:latin typeface="Nunito Sans" pitchFamily="2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42521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105865" y="3135846"/>
            <a:ext cx="8847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sz="6600" dirty="0"/>
              <a:t>Computer Science 101</a:t>
            </a:r>
            <a:endParaRPr lang="de-DE" sz="6600" b="1" i="0" dirty="0">
              <a:solidFill>
                <a:srgbClr val="FFFFFF"/>
              </a:solidFill>
              <a:effectLst/>
              <a:latin typeface="udemy sans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A5A88F1-4FE5-1E90-2534-A21A07A1C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ACB1D6-256E-5A81-7D0C-74FE518A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60" y="1215335"/>
            <a:ext cx="7707879" cy="27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A5A88F1-4FE5-1E90-2534-A21A07A1C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12C0FF-5E44-2203-D9C2-2D01A5D6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45" y="588253"/>
            <a:ext cx="5242309" cy="39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816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(16:9)</PresentationFormat>
  <Paragraphs>14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udemy sans</vt:lpstr>
      <vt:lpstr>Nunito Sans</vt:lpstr>
      <vt:lpstr>Georgia</vt:lpstr>
      <vt:lpstr>Arial</vt:lpstr>
      <vt:lpstr>Ulysses template</vt:lpstr>
      <vt:lpstr>Computer Science 101</vt:lpstr>
      <vt:lpstr>JAN SCHAFFRANEK</vt:lpstr>
      <vt:lpstr>Who am I</vt:lpstr>
      <vt:lpstr>Computer Science 101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2022-07-29T15:28:13Z</dcterms:modified>
</cp:coreProperties>
</file>