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F8DD78D9-954C-4C0E-AFC3-9E975F4A03D7}"/>
    <pc:docChg chg="modSld">
      <pc:chgData name="Jan Schaffranek" userId="185de13651d64d23" providerId="LiveId" clId="{F8DD78D9-954C-4C0E-AFC3-9E975F4A03D7}" dt="2022-07-29T15:28:24.347" v="0"/>
      <pc:docMkLst>
        <pc:docMk/>
      </pc:docMkLst>
      <pc:sldChg chg="modSp mod">
        <pc:chgData name="Jan Schaffranek" userId="185de13651d64d23" providerId="LiveId" clId="{F8DD78D9-954C-4C0E-AFC3-9E975F4A03D7}" dt="2022-07-29T15:28:24.347" v="0"/>
        <pc:sldMkLst>
          <pc:docMk/>
          <pc:sldMk cId="0" sldId="256"/>
        </pc:sldMkLst>
        <pc:spChg chg="mod">
          <ac:chgData name="Jan Schaffranek" userId="185de13651d64d23" providerId="LiveId" clId="{F8DD78D9-954C-4C0E-AFC3-9E975F4A03D7}" dt="2022-07-29T15:28:24.347" v="0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Jan Schaffranek" userId="185de13651d64d23" providerId="LiveId" clId="{C3EC795E-43F6-4489-9BD9-10A6B943D86A}"/>
    <pc:docChg chg="undo custSel modSld">
      <pc:chgData name="Jan Schaffranek" userId="185de13651d64d23" providerId="LiveId" clId="{C3EC795E-43F6-4489-9BD9-10A6B943D86A}" dt="2022-07-19T10:54:57.783" v="3" actId="14100"/>
      <pc:docMkLst>
        <pc:docMk/>
      </pc:docMkLst>
      <pc:sldChg chg="modSp mod">
        <pc:chgData name="Jan Schaffranek" userId="185de13651d64d23" providerId="LiveId" clId="{C3EC795E-43F6-4489-9BD9-10A6B943D86A}" dt="2022-07-19T10:54:57.783" v="3" actId="14100"/>
        <pc:sldMkLst>
          <pc:docMk/>
          <pc:sldMk cId="0" sldId="256"/>
        </pc:sldMkLst>
        <pc:spChg chg="mod">
          <ac:chgData name="Jan Schaffranek" userId="185de13651d64d23" providerId="LiveId" clId="{C3EC795E-43F6-4489-9BD9-10A6B943D86A}" dt="2022-07-19T10:54:57.783" v="3" actId="14100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486117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3200"/>
              <a:t>Computer Science 101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Nunito Sans</vt:lpstr>
      <vt:lpstr>Arial</vt:lpstr>
      <vt:lpstr>Ulysses template</vt:lpstr>
      <vt:lpstr>Computer Science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77</cp:revision>
  <dcterms:modified xsi:type="dcterms:W3CDTF">2022-07-29T15:28:25Z</dcterms:modified>
</cp:coreProperties>
</file>