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4" r:id="rId3"/>
    <p:sldId id="285" r:id="rId4"/>
    <p:sldId id="264" r:id="rId5"/>
    <p:sldId id="25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C</a:t>
            </a:r>
            <a:r>
              <a:rPr lang="de-DE"/>
              <a:t>++ Übungen: </a:t>
            </a:r>
            <a:r>
              <a:rPr lang="de-DE" dirty="0"/>
              <a:t>Praxisnahe und Moderne C++ Programmierung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b="1" dirty="0"/>
              <a:t>C++ PROGRAMMIERUNG</a:t>
            </a:r>
            <a:endParaRPr sz="48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Installation</a:t>
            </a:r>
            <a:endParaRPr lang="de-DE" sz="7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Variablen und Datentypen</a:t>
            </a:r>
            <a:endParaRPr lang="de-DE" sz="700" dirty="0"/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Abfragen, Logik und Schleifen</a:t>
            </a:r>
            <a:endParaRPr lang="de-DE" sz="700" dirty="0"/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Funktionen und Dateien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Arrays, Zeiger und Referenzen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Alle wichtigen Features und Funktionen der STL und STD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Objekte und Klassen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Templates und Lambda Funktionen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Smart Pointer und die Rule </a:t>
            </a:r>
            <a:r>
              <a:rPr lang="de-DE" sz="1600" dirty="0" err="1"/>
              <a:t>of</a:t>
            </a:r>
            <a:r>
              <a:rPr lang="de-DE" sz="1600" dirty="0"/>
              <a:t> Five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dirty="0"/>
              <a:t>GUI Programmierung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Bildschirmpräsentation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Nunito Sans</vt:lpstr>
      <vt:lpstr>Arial</vt:lpstr>
      <vt:lpstr>Georgia</vt:lpstr>
      <vt:lpstr>Ulysses template</vt:lpstr>
      <vt:lpstr>C++ Übungen: Praxisnahe und Moderne C++ Programmierung</vt:lpstr>
      <vt:lpstr>JAN SCHAFFRANEK</vt:lpstr>
      <vt:lpstr>Wer bin ich?</vt:lpstr>
      <vt:lpstr>C++ PROGRAMMIERUNG</vt:lpstr>
      <vt:lpstr>Kursgliederung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69</cp:revision>
  <dcterms:modified xsi:type="dcterms:W3CDTF">2021-11-09T19:32:35Z</dcterms:modified>
</cp:coreProperties>
</file>