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Nunito Sans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63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C</a:t>
            </a:r>
            <a:r>
              <a:rPr lang="de-DE"/>
              <a:t>++ Übungen: </a:t>
            </a:r>
            <a:r>
              <a:rPr lang="de-DE" dirty="0"/>
              <a:t>Praxisnahe und Moderne C++ Programmierung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Bildschirmpräsentation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Nunito Sans</vt:lpstr>
      <vt:lpstr>Calibri</vt:lpstr>
      <vt:lpstr>Arial</vt:lpstr>
      <vt:lpstr>Ulysses template</vt:lpstr>
      <vt:lpstr>C++ Übungen: Praxisnahe und Moderne C++ Programmierung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70</cp:revision>
  <dcterms:modified xsi:type="dcterms:W3CDTF">2021-11-09T19:32:48Z</dcterms:modified>
</cp:coreProperties>
</file>