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64" r:id="rId3"/>
    <p:sldId id="258" r:id="rId4"/>
    <p:sldId id="259" r:id="rId5"/>
    <p:sldId id="282" r:id="rId6"/>
    <p:sldId id="283" r:id="rId7"/>
    <p:sldId id="263" r:id="rId8"/>
    <p:sldId id="268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Georgia" panose="02040502050405020303" pitchFamily="18" charset="0"/>
      <p:regular r:id="rId15"/>
      <p:bold r:id="rId16"/>
      <p:italic r:id="rId17"/>
      <p:boldItalic r:id="rId18"/>
    </p:embeddedFont>
    <p:embeddedFont>
      <p:font typeface="Nunito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6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5969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750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_2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subTitle" idx="1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sz="3000"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23" name="Shape 23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marL="1371600" lvl="2" indent="-3175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marL="1828800" lvl="3" indent="-3175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marL="2286000" lvl="4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marL="2743200" lvl="5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marL="3200400" lvl="6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marL="3657600" lvl="7" indent="-3175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marL="4114800" lvl="8" indent="-3175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Shape 34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7" r:id="rId5"/>
    <p:sldLayoutId id="2147483660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Deep Learning und AI: </a:t>
            </a:r>
            <a:br>
              <a:rPr lang="de-DE" dirty="0"/>
            </a:br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Networks (GAN)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685800" y="28025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7200" b="1" dirty="0"/>
              <a:t>DEEP LEARNING</a:t>
            </a:r>
            <a:endParaRPr sz="7200" b="1" dirty="0"/>
          </a:p>
        </p:txBody>
      </p:sp>
      <p:sp>
        <p:nvSpPr>
          <p:cNvPr id="162" name="Shape 162"/>
          <p:cNvSpPr txBox="1">
            <a:spLocks noGrp="1"/>
          </p:cNvSpPr>
          <p:nvPr>
            <p:ph type="subTitle" idx="4294967295"/>
          </p:nvPr>
        </p:nvSpPr>
        <p:spPr>
          <a:xfrm>
            <a:off x="685800" y="38687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FFFFFF"/>
                </a:solidFill>
              </a:rPr>
              <a:t>Wie können Computer eine Intelligenz entwickeln?</a:t>
            </a:r>
            <a:endParaRPr dirty="0">
              <a:solidFill>
                <a:srgbClr val="FFFFFF"/>
              </a:solidFill>
            </a:endParaRPr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ist das Deep Learning?</a:t>
            </a:r>
            <a:endParaRPr dirty="0"/>
          </a:p>
        </p:txBody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Das Deep Learning stellt Methoden der Mathematik und Informatik dar, um Muster aus Daten zu extrahieren und allgemeingültig anzuwenden.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8519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/>
              <a:t>Dabei werden verschiedene Arten von Neuronalen Netzwerken verwendet. In unserem Fall: Generative </a:t>
            </a:r>
            <a:r>
              <a:rPr lang="de-DE" dirty="0" err="1"/>
              <a:t>Adversarial</a:t>
            </a:r>
            <a:r>
              <a:rPr lang="de-DE" dirty="0"/>
              <a:t> Networks (GAN).</a:t>
            </a:r>
          </a:p>
          <a:p>
            <a:pPr marL="0" lvl="0" indent="0">
              <a:buNone/>
            </a:pPr>
            <a:endParaRPr lang="de-DE" dirty="0"/>
          </a:p>
          <a:p>
            <a:pPr marL="0" lvl="0" indent="0">
              <a:buNone/>
            </a:pPr>
            <a:r>
              <a:rPr lang="de-DE" dirty="0"/>
              <a:t>Wir verwenden dabei </a:t>
            </a:r>
            <a:r>
              <a:rPr lang="de-DE" dirty="0" err="1"/>
              <a:t>TensorFlow</a:t>
            </a:r>
            <a:r>
              <a:rPr lang="de-DE" dirty="0"/>
              <a:t> (mit Keras) als Programmierschnittstelle. </a:t>
            </a:r>
          </a:p>
          <a:p>
            <a:pPr marL="0" indent="0">
              <a:buNone/>
            </a:pPr>
            <a:r>
              <a:rPr lang="de-DE" dirty="0" err="1"/>
              <a:t>TensorFlow</a:t>
            </a:r>
            <a:r>
              <a:rPr lang="de-DE" dirty="0"/>
              <a:t> wird von einigen </a:t>
            </a:r>
            <a:r>
              <a:rPr lang="de-DE" b="1" dirty="0"/>
              <a:t>"Big Playern"</a:t>
            </a:r>
            <a:r>
              <a:rPr lang="de-DE" dirty="0"/>
              <a:t> weltweit genutzt, darunter  sind z.B. </a:t>
            </a:r>
            <a:r>
              <a:rPr lang="de-DE" b="1" dirty="0"/>
              <a:t>Ebay, Dropbox, Snapchat, Twitter, SAP, IBM, Intel und Google</a:t>
            </a:r>
            <a:r>
              <a:rPr lang="de-DE" dirty="0"/>
              <a:t>!</a:t>
            </a:r>
          </a:p>
          <a:p>
            <a:pPr marL="0" lv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Kursgliederung</a:t>
            </a:r>
            <a:endParaRPr dirty="0"/>
          </a:p>
        </p:txBody>
      </p:sp>
      <p:sp>
        <p:nvSpPr>
          <p:cNvPr id="122" name="Shape 122"/>
          <p:cNvSpPr txBox="1">
            <a:spLocks noGrp="1"/>
          </p:cNvSpPr>
          <p:nvPr>
            <p:ph type="body" idx="2"/>
          </p:nvPr>
        </p:nvSpPr>
        <p:spPr>
          <a:xfrm>
            <a:off x="5130224" y="137048"/>
            <a:ext cx="3819811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dirty="0"/>
              <a:t>Einleitung in den Kurs</a:t>
            </a:r>
            <a:br>
              <a:rPr lang="de-DE" dirty="0"/>
            </a:br>
            <a:endParaRPr lang="de-DE"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dirty="0"/>
              <a:t>Python Grundlagen</a:t>
            </a:r>
            <a:br>
              <a:rPr lang="de-DE" dirty="0"/>
            </a:br>
            <a:endParaRPr lang="de-DE" dirty="0"/>
          </a:p>
          <a:p>
            <a:pPr lvl="0" rtl="0"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arenBoth"/>
            </a:pPr>
            <a:r>
              <a:rPr lang="de-DE" dirty="0"/>
              <a:t>Deep Learning Grundlagen</a:t>
            </a:r>
            <a:br>
              <a:rPr lang="de-DE" dirty="0"/>
            </a:br>
            <a:endParaRPr lang="de-DE" dirty="0"/>
          </a:p>
          <a:p>
            <a:pPr>
              <a:buFont typeface="+mj-lt"/>
              <a:buAutoNum type="arabicParenBoth"/>
            </a:pPr>
            <a:r>
              <a:rPr lang="de-DE" dirty="0"/>
              <a:t>GAN Theorie</a:t>
            </a:r>
            <a:br>
              <a:rPr lang="de-DE" dirty="0"/>
            </a:br>
            <a:endParaRPr lang="de-DE" dirty="0"/>
          </a:p>
          <a:p>
            <a:pPr>
              <a:buFont typeface="+mj-lt"/>
              <a:buAutoNum type="arabicParenBoth"/>
            </a:pPr>
            <a:r>
              <a:rPr lang="de-DE" dirty="0"/>
              <a:t>Verschiedene GAN-Typen programmieren und anwenden</a:t>
            </a:r>
            <a:br>
              <a:rPr lang="de-DE" dirty="0"/>
            </a:br>
            <a:endParaRPr lang="de-DE" dirty="0"/>
          </a:p>
          <a:p>
            <a:pPr>
              <a:buFont typeface="+mj-lt"/>
              <a:buAutoNum type="arabicParenBoth"/>
            </a:pPr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  <a:p>
            <a:pPr>
              <a:buFont typeface="+mj-lt"/>
              <a:buAutoNum type="arabicParenBoth"/>
            </a:pPr>
            <a:r>
              <a:rPr lang="de-DE" dirty="0"/>
              <a:t>Abschluss des Kurses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ubTitle" idx="1"/>
          </p:nvPr>
        </p:nvSpPr>
        <p:spPr>
          <a:xfrm>
            <a:off x="646550" y="1684700"/>
            <a:ext cx="32469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Was werden wir lernen?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br>
              <a:rPr lang="de-DE" dirty="0"/>
            </a:br>
            <a:r>
              <a:rPr lang="de-DE" dirty="0"/>
              <a:t>Wie ist der Kurs aufgebaut?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Welches Vorwissen wird benötigt?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Grundlagenerfahrung in der Programmierung ist hilfreich aber nicht notwendig</a:t>
            </a:r>
          </a:p>
          <a:p>
            <a:endParaRPr lang="de-DE" dirty="0"/>
          </a:p>
          <a:p>
            <a:r>
              <a:rPr lang="de-DE" dirty="0"/>
              <a:t>Mathematisches Grundverständnis (Abitur)</a:t>
            </a:r>
          </a:p>
          <a:p>
            <a:endParaRPr lang="de-DE" dirty="0"/>
          </a:p>
          <a:p>
            <a:r>
              <a:rPr lang="de-DE" dirty="0"/>
              <a:t>Richtig Bock auf das Thema des Deep Learning</a:t>
            </a:r>
          </a:p>
        </p:txBody>
      </p:sp>
    </p:spTree>
    <p:extLst>
      <p:ext uri="{BB962C8B-B14F-4D97-AF65-F5344CB8AC3E}">
        <p14:creationId xmlns:p14="http://schemas.microsoft.com/office/powerpoint/2010/main" val="170732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Für wen eignet sich dieser Kurs?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0B060E-5559-42C7-ABAB-8E27B0517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Informatik Studenten</a:t>
            </a:r>
          </a:p>
          <a:p>
            <a:endParaRPr lang="de-DE" dirty="0"/>
          </a:p>
          <a:p>
            <a:r>
              <a:rPr lang="de-DE" dirty="0"/>
              <a:t>Softwareentwickler, Data </a:t>
            </a:r>
            <a:r>
              <a:rPr lang="de-DE" dirty="0" err="1"/>
              <a:t>Scientists</a:t>
            </a:r>
            <a:r>
              <a:rPr lang="de-DE" dirty="0"/>
              <a:t> oder </a:t>
            </a:r>
            <a:r>
              <a:rPr lang="de-DE" dirty="0" err="1"/>
              <a:t>Machine</a:t>
            </a:r>
            <a:r>
              <a:rPr lang="de-DE" dirty="0"/>
              <a:t> Learning Experten</a:t>
            </a:r>
          </a:p>
          <a:p>
            <a:endParaRPr lang="de-DE" dirty="0"/>
          </a:p>
          <a:p>
            <a:r>
              <a:rPr lang="de-DE" dirty="0"/>
              <a:t>Alle die die neusten Deep Learning Techniken erlernen wollen</a:t>
            </a:r>
          </a:p>
        </p:txBody>
      </p:sp>
    </p:spTree>
    <p:extLst>
      <p:ext uri="{BB962C8B-B14F-4D97-AF65-F5344CB8AC3E}">
        <p14:creationId xmlns:p14="http://schemas.microsoft.com/office/powerpoint/2010/main" val="22457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Was werdet ihr nach Abschluss des Kurses erreichen?</a:t>
            </a:r>
            <a:endParaRPr dirty="0"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27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sz="1200" dirty="0"/>
              <a:t>Das erreichte Wissen:</a:t>
            </a:r>
            <a:endParaRPr sz="1200" dirty="0"/>
          </a:p>
          <a:p>
            <a:r>
              <a:rPr lang="de-DE" dirty="0"/>
              <a:t>Python Programmierung für Data Science und das </a:t>
            </a:r>
            <a:r>
              <a:rPr lang="de-DE" dirty="0" err="1"/>
              <a:t>Machine</a:t>
            </a:r>
            <a:r>
              <a:rPr lang="de-DE" dirty="0"/>
              <a:t> Learning</a:t>
            </a:r>
          </a:p>
          <a:p>
            <a:r>
              <a:rPr lang="de-DE" dirty="0"/>
              <a:t>Deep Learning Techniken verstehen</a:t>
            </a:r>
          </a:p>
          <a:p>
            <a:r>
              <a:rPr lang="de-DE" dirty="0"/>
              <a:t>Eigene Neuronale Netzwerke in </a:t>
            </a:r>
            <a:r>
              <a:rPr lang="de-DE" dirty="0" err="1"/>
              <a:t>TensorFlow</a:t>
            </a:r>
            <a:r>
              <a:rPr lang="de-DE" dirty="0"/>
              <a:t> (Keras) erstellen</a:t>
            </a:r>
          </a:p>
          <a:p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Networks erstellen</a:t>
            </a:r>
          </a:p>
          <a:p>
            <a:r>
              <a:rPr lang="de-DE" dirty="0" err="1"/>
              <a:t>Adversarial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 ausführen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5031488" y="3307121"/>
            <a:ext cx="1660800" cy="1660800"/>
          </a:xfrm>
          <a:prstGeom prst="ellipse">
            <a:avLst/>
          </a:prstGeom>
          <a:solidFill>
            <a:srgbClr val="F67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Anwendung</a:t>
            </a:r>
            <a:endParaRPr sz="12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3" name="Shape 153"/>
          <p:cNvSpPr/>
          <p:nvPr/>
        </p:nvSpPr>
        <p:spPr>
          <a:xfrm>
            <a:off x="6895975" y="3334831"/>
            <a:ext cx="1660800" cy="1660800"/>
          </a:xfrm>
          <a:prstGeom prst="ellipse">
            <a:avLst/>
          </a:prstGeom>
          <a:solidFill>
            <a:srgbClr val="ED00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 err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Know</a:t>
            </a:r>
            <a:r>
              <a:rPr lang="de-DE" sz="12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de-DE" sz="1200" b="1" dirty="0" err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How</a:t>
            </a:r>
            <a:endParaRPr sz="12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3167000" y="3300191"/>
            <a:ext cx="1660800" cy="1660800"/>
          </a:xfrm>
          <a:prstGeom prst="ellipse">
            <a:avLst/>
          </a:prstGeom>
          <a:solidFill>
            <a:srgbClr val="FFA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 b="1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Einführung</a:t>
            </a:r>
            <a:endParaRPr sz="1200" b="1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cxnSp>
        <p:nvCxnSpPr>
          <p:cNvPr id="155" name="Shape 155"/>
          <p:cNvCxnSpPr/>
          <p:nvPr/>
        </p:nvCxnSpPr>
        <p:spPr>
          <a:xfrm>
            <a:off x="4473377" y="4133215"/>
            <a:ext cx="909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sm" len="sm"/>
            <a:tailEnd type="triangle" w="sm" len="sm"/>
          </a:ln>
        </p:spPr>
      </p:cxnSp>
      <p:cxnSp>
        <p:nvCxnSpPr>
          <p:cNvPr id="156" name="Shape 156"/>
          <p:cNvCxnSpPr/>
          <p:nvPr/>
        </p:nvCxnSpPr>
        <p:spPr>
          <a:xfrm>
            <a:off x="6427630" y="4154000"/>
            <a:ext cx="9099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oval" w="sm" len="sm"/>
            <a:tailEnd type="triangl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703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 descr="aoc7tslb1o8-lauren-mancke.jpg"/>
          <p:cNvPicPr preferRelativeResize="0"/>
          <p:nvPr/>
        </p:nvPicPr>
        <p:blipFill>
          <a:blip r:embed="rId3">
            <a:alphaModFix amt="29000"/>
          </a:blip>
          <a:stretch>
            <a:fillRect/>
          </a:stretch>
        </p:blipFill>
        <p:spPr>
          <a:xfrm>
            <a:off x="0" y="0"/>
            <a:ext cx="9144000" cy="5143496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Shape 242"/>
          <p:cNvSpPr txBox="1">
            <a:spLocks noGrp="1"/>
          </p:cNvSpPr>
          <p:nvPr>
            <p:ph type="title" idx="4294967295"/>
          </p:nvPr>
        </p:nvSpPr>
        <p:spPr>
          <a:xfrm>
            <a:off x="617225" y="100"/>
            <a:ext cx="7909500" cy="51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/>
              <a:t>Interesse geweckt?</a:t>
            </a:r>
            <a:br>
              <a:rPr lang="de-DE" sz="1800" b="1" dirty="0"/>
            </a:br>
            <a:r>
              <a:rPr lang="de-DE" sz="1800" b="1" dirty="0"/>
              <a:t>Wir sehen uns im Kurs wieder!</a:t>
            </a:r>
            <a:endParaRPr sz="1800" b="1" dirty="0"/>
          </a:p>
        </p:txBody>
      </p:sp>
      <p:sp>
        <p:nvSpPr>
          <p:cNvPr id="243" name="Shape 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Bildschirmpräsentation (16:9)</PresentationFormat>
  <Paragraphs>49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Nunito Sans</vt:lpstr>
      <vt:lpstr>Georgia</vt:lpstr>
      <vt:lpstr>Calibri</vt:lpstr>
      <vt:lpstr>Ulysses template</vt:lpstr>
      <vt:lpstr> Deep Learning und AI:  Generative Adversarial Networks (GAN)</vt:lpstr>
      <vt:lpstr>DEEP LEARNING</vt:lpstr>
      <vt:lpstr>Was ist das Deep Learning?</vt:lpstr>
      <vt:lpstr>Kursgliederung</vt:lpstr>
      <vt:lpstr>Welches Vorwissen wird benötigt?</vt:lpstr>
      <vt:lpstr>Für wen eignet sich dieser Kurs?</vt:lpstr>
      <vt:lpstr> Was werdet ihr nach Abschluss des Kurses erreichen?</vt:lpstr>
      <vt:lpstr>Interesse geweckt? Wir sehen uns im Kurs wieder!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51</cp:revision>
  <dcterms:modified xsi:type="dcterms:W3CDTF">2018-07-31T07:31:45Z</dcterms:modified>
</cp:coreProperties>
</file>