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4" r:id="rId3"/>
    <p:sldId id="285" r:id="rId4"/>
    <p:sldId id="283" r:id="rId5"/>
    <p:sldId id="28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6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9934" y="2387250"/>
            <a:ext cx="4472065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und </a:t>
            </a:r>
            <a:r>
              <a:rPr lang="de-DE" dirty="0" err="1"/>
              <a:t>Anaconda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E590922-FD61-46FC-83B9-303E908C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25" y="2250946"/>
            <a:ext cx="4104816" cy="239530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120CF3-B9FE-4813-AE9A-A08740DD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78" y="594610"/>
            <a:ext cx="4499322" cy="13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778" y="2377257"/>
            <a:ext cx="3636600" cy="2259000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TensorFlow</a:t>
            </a:r>
            <a:r>
              <a:rPr lang="de-DE" dirty="0">
                <a:solidFill>
                  <a:schemeClr val="bg1"/>
                </a:solidFill>
              </a:rPr>
              <a:t> und Keras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A8D502-45B5-4FD2-971C-170CCA95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2" y="514660"/>
            <a:ext cx="3956614" cy="42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Aufbau unserer Software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werden selber in Python3 programmieren</a:t>
            </a:r>
          </a:p>
          <a:p>
            <a:endParaRPr lang="de-DE" dirty="0"/>
          </a:p>
          <a:p>
            <a:r>
              <a:rPr lang="de-DE" dirty="0"/>
              <a:t>Python werden wir mit </a:t>
            </a:r>
            <a:r>
              <a:rPr lang="de-DE" dirty="0" err="1"/>
              <a:t>Anaconda</a:t>
            </a:r>
            <a:r>
              <a:rPr lang="de-DE" dirty="0"/>
              <a:t> installieren und managen</a:t>
            </a:r>
          </a:p>
          <a:p>
            <a:endParaRPr lang="de-DE" dirty="0"/>
          </a:p>
          <a:p>
            <a:r>
              <a:rPr lang="de-DE" dirty="0"/>
              <a:t>Wir werden </a:t>
            </a:r>
            <a:r>
              <a:rPr lang="de-DE" dirty="0" err="1"/>
              <a:t>TensorFlow</a:t>
            </a:r>
            <a:r>
              <a:rPr lang="de-DE" dirty="0"/>
              <a:t> mit der Higher-Level API Keras verwenden</a:t>
            </a:r>
          </a:p>
          <a:p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wurde in C++ programmiert und ist die 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Deep Learning Bibliothek von Google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49902" y="575500"/>
            <a:ext cx="2130848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Anmerkungen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Python/</a:t>
            </a:r>
            <a:r>
              <a:rPr lang="de-DE" dirty="0" err="1"/>
              <a:t>Anaconda</a:t>
            </a:r>
            <a:r>
              <a:rPr lang="de-DE" dirty="0"/>
              <a:t> Installation wird für Windows gezeigt, für MacOS und Linux ist aber eine beigefügt</a:t>
            </a:r>
          </a:p>
          <a:p>
            <a:endParaRPr lang="de-DE" dirty="0"/>
          </a:p>
          <a:p>
            <a:r>
              <a:rPr lang="de-DE" dirty="0"/>
              <a:t>Für </a:t>
            </a:r>
            <a:r>
              <a:rPr lang="de-DE" dirty="0" err="1"/>
              <a:t>TensorFlow</a:t>
            </a:r>
            <a:r>
              <a:rPr lang="de-DE" dirty="0"/>
              <a:t> ist es von Vorteil eine NVIDIA GPU zu besitzen, da dann CUDA </a:t>
            </a:r>
            <a:r>
              <a:rPr lang="de-DE" dirty="0" err="1"/>
              <a:t>verwndet</a:t>
            </a:r>
            <a:r>
              <a:rPr lang="de-DE" dirty="0"/>
              <a:t> werden kann</a:t>
            </a:r>
          </a:p>
        </p:txBody>
      </p:sp>
    </p:spTree>
    <p:extLst>
      <p:ext uri="{BB962C8B-B14F-4D97-AF65-F5344CB8AC3E}">
        <p14:creationId xmlns:p14="http://schemas.microsoft.com/office/powerpoint/2010/main" val="261553444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(16:9)</PresentationFormat>
  <Paragraphs>17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Nunito Sans</vt:lpstr>
      <vt:lpstr>Georgia</vt:lpstr>
      <vt:lpstr>Calibri</vt:lpstr>
      <vt:lpstr>Ulysses template</vt:lpstr>
      <vt:lpstr>Deep Learning und AI:  Generative Adversarial Networks (GAN)</vt:lpstr>
      <vt:lpstr>Python und Anaconda</vt:lpstr>
      <vt:lpstr>TensorFlow und Keras</vt:lpstr>
      <vt:lpstr>Der Aufbau unserer Software</vt:lpstr>
      <vt:lpstr>Anmerkungen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40</cp:revision>
  <dcterms:modified xsi:type="dcterms:W3CDTF">2018-07-31T07:51:33Z</dcterms:modified>
</cp:coreProperties>
</file>