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68" r:id="rId3"/>
    <p:sldId id="269" r:id="rId4"/>
    <p:sldId id="271" r:id="rId5"/>
    <p:sldId id="270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Nunito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31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75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48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59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 + 1 column with intro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229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6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xiv.org/abs/1603.0728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xiv.org/abs/1603.0728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Deep Learning und AI: </a:t>
            </a:r>
            <a:br>
              <a:rPr lang="de-DE" dirty="0"/>
            </a:b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Networks (GAN)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Convolutional</a:t>
            </a:r>
            <a:br>
              <a:rPr lang="de-DE" dirty="0"/>
            </a:br>
            <a:r>
              <a:rPr lang="de-DE" dirty="0" err="1"/>
              <a:t>Neural</a:t>
            </a:r>
            <a:br>
              <a:rPr lang="de-DE" dirty="0"/>
            </a:br>
            <a:r>
              <a:rPr lang="de-DE" dirty="0"/>
              <a:t>Network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Parameter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979076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dirty="0"/>
              <a:t>Conv Layer: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Number of Filters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Filter Size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Stride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Padding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Pooling Layer: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Pool Size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Stride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Padding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0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Convolutional</a:t>
            </a:r>
            <a:br>
              <a:rPr lang="de-DE" dirty="0"/>
            </a:br>
            <a:r>
              <a:rPr lang="de-DE" dirty="0" err="1"/>
              <a:t>Neural</a:t>
            </a:r>
            <a:br>
              <a:rPr lang="de-DE" dirty="0"/>
            </a:br>
            <a:r>
              <a:rPr lang="de-DE" dirty="0"/>
              <a:t>Network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 err="1"/>
              <a:t>Conv</a:t>
            </a:r>
            <a:r>
              <a:rPr lang="de-DE" dirty="0"/>
              <a:t> Layer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6CD638-B1E2-479D-A702-0BBD47779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810" y="1877291"/>
            <a:ext cx="2719938" cy="3091778"/>
          </a:xfrm>
          <a:prstGeom prst="rect">
            <a:avLst/>
          </a:prstGeom>
        </p:spPr>
      </p:pic>
      <p:sp>
        <p:nvSpPr>
          <p:cNvPr id="10" name="Shape 116">
            <a:extLst>
              <a:ext uri="{FF2B5EF4-FFF2-40B4-BE49-F238E27FC236}">
                <a16:creationId xmlns:a16="http://schemas.microsoft.com/office/drawing/2014/main" id="{F8BC8316-D53C-41E0-9270-A20D69844D9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979076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Filter Size: 3x3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Padding = “SAME”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Stride = (1, 1)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23E2D9E-5D70-4211-AF9A-41A6309D905B}"/>
              </a:ext>
            </a:extLst>
          </p:cNvPr>
          <p:cNvSpPr txBox="1"/>
          <p:nvPr/>
        </p:nvSpPr>
        <p:spPr>
          <a:xfrm>
            <a:off x="2646218" y="4816839"/>
            <a:ext cx="5971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</a:t>
            </a:r>
            <a:r>
              <a:rPr lang="en-US" sz="1000" dirty="0"/>
              <a:t>Vincent Dumoulin, Francesco </a:t>
            </a:r>
            <a:r>
              <a:rPr lang="en-US" sz="1000" dirty="0" err="1"/>
              <a:t>Visin</a:t>
            </a:r>
            <a:r>
              <a:rPr lang="en-US" sz="1000" dirty="0"/>
              <a:t> - </a:t>
            </a:r>
            <a:r>
              <a:rPr lang="en-US" sz="1000" dirty="0">
                <a:hlinkClick r:id="rId4"/>
              </a:rPr>
              <a:t>A guide to convolution arithmetic for deep learning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64654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Convolutional</a:t>
            </a:r>
            <a:br>
              <a:rPr lang="de-DE" dirty="0"/>
            </a:br>
            <a:r>
              <a:rPr lang="de-DE" dirty="0" err="1"/>
              <a:t>Neural</a:t>
            </a:r>
            <a:br>
              <a:rPr lang="de-DE" dirty="0"/>
            </a:br>
            <a:r>
              <a:rPr lang="de-DE" dirty="0"/>
              <a:t>Network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 err="1"/>
              <a:t>Conv</a:t>
            </a:r>
            <a:r>
              <a:rPr lang="de-DE" dirty="0"/>
              <a:t> Layer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747009B-9441-4C88-846E-68B2546A8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999" y="2141719"/>
            <a:ext cx="2881026" cy="2778914"/>
          </a:xfrm>
          <a:prstGeom prst="rect">
            <a:avLst/>
          </a:prstGeom>
        </p:spPr>
      </p:pic>
      <p:sp>
        <p:nvSpPr>
          <p:cNvPr id="7" name="Shape 116">
            <a:extLst>
              <a:ext uri="{FF2B5EF4-FFF2-40B4-BE49-F238E27FC236}">
                <a16:creationId xmlns:a16="http://schemas.microsoft.com/office/drawing/2014/main" id="{91B0EDD2-358F-4671-A237-161CD4DC4B6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979076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Filter Size: 3x3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Padding = “VALID”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Stride = (2, 2)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44EC487-5AF7-478A-B158-D8A89541AA72}"/>
              </a:ext>
            </a:extLst>
          </p:cNvPr>
          <p:cNvSpPr txBox="1"/>
          <p:nvPr/>
        </p:nvSpPr>
        <p:spPr>
          <a:xfrm>
            <a:off x="2646218" y="4816839"/>
            <a:ext cx="5971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</a:t>
            </a:r>
            <a:r>
              <a:rPr lang="en-US" sz="1000" dirty="0"/>
              <a:t>Vincent Dumoulin, Francesco </a:t>
            </a:r>
            <a:r>
              <a:rPr lang="en-US" sz="1000" dirty="0" err="1"/>
              <a:t>Visin</a:t>
            </a:r>
            <a:r>
              <a:rPr lang="en-US" sz="1000" dirty="0"/>
              <a:t> - </a:t>
            </a:r>
            <a:r>
              <a:rPr lang="en-US" sz="1000" dirty="0">
                <a:hlinkClick r:id="rId4"/>
              </a:rPr>
              <a:t>A guide to convolution arithmetic for deep learning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58417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Convolutional</a:t>
            </a:r>
            <a:br>
              <a:rPr lang="de-DE" dirty="0"/>
            </a:br>
            <a:r>
              <a:rPr lang="de-DE" dirty="0" err="1"/>
              <a:t>Neural</a:t>
            </a:r>
            <a:br>
              <a:rPr lang="de-DE" dirty="0"/>
            </a:br>
            <a:r>
              <a:rPr lang="de-DE" dirty="0"/>
              <a:t>Network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Pooling Layer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Shape 116">
            <a:extLst>
              <a:ext uri="{FF2B5EF4-FFF2-40B4-BE49-F238E27FC236}">
                <a16:creationId xmlns:a16="http://schemas.microsoft.com/office/drawing/2014/main" id="{F8E61A0D-6407-4152-8FF2-04CFD8CBDD4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979076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Filter Size: 2x2 (Standard)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Padding = “VALID” (Standard)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Stride = Filter Size (Standard)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F5F9DF0-7F38-4923-9333-7683A6A1A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382" y="2588069"/>
            <a:ext cx="3991532" cy="188621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1817DE2-5549-4ED2-9AD6-7498A14B3164}"/>
              </a:ext>
            </a:extLst>
          </p:cNvPr>
          <p:cNvSpPr txBox="1"/>
          <p:nvPr/>
        </p:nvSpPr>
        <p:spPr>
          <a:xfrm>
            <a:off x="2646218" y="4816839"/>
            <a:ext cx="5971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</a:rPr>
              <a:t>Quelle: http://cs231n.github.io/convolutional-networks/</a:t>
            </a:r>
          </a:p>
        </p:txBody>
      </p:sp>
    </p:spTree>
    <p:extLst>
      <p:ext uri="{BB962C8B-B14F-4D97-AF65-F5344CB8AC3E}">
        <p14:creationId xmlns:p14="http://schemas.microsoft.com/office/powerpoint/2010/main" val="436781144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Bildschirmpräsentation (16:9)</PresentationFormat>
  <Paragraphs>39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Nunito Sans</vt:lpstr>
      <vt:lpstr>Wingdings</vt:lpstr>
      <vt:lpstr>Arial</vt:lpstr>
      <vt:lpstr>Georgia</vt:lpstr>
      <vt:lpstr>Calibri</vt:lpstr>
      <vt:lpstr>Ulysses template</vt:lpstr>
      <vt:lpstr> Deep Learning und AI:  Generative Adversarial Networks (GAN)</vt:lpstr>
      <vt:lpstr>Convolutional Neural Network</vt:lpstr>
      <vt:lpstr>Convolutional Neural Network</vt:lpstr>
      <vt:lpstr>Convolutional Neural Network</vt:lpstr>
      <vt:lpstr>Convolutional 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76</cp:revision>
  <dcterms:modified xsi:type="dcterms:W3CDTF">2018-08-16T13:34:34Z</dcterms:modified>
</cp:coreProperties>
</file>