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9"/>
  </p:notesMasterIdLst>
  <p:sldIdLst>
    <p:sldId id="256" r:id="rId2"/>
    <p:sldId id="260" r:id="rId3"/>
    <p:sldId id="261" r:id="rId4"/>
    <p:sldId id="265" r:id="rId5"/>
    <p:sldId id="263" r:id="rId6"/>
    <p:sldId id="262" r:id="rId7"/>
    <p:sldId id="264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eorgia" panose="02040502050405020303" pitchFamily="18" charset="0"/>
      <p:regular r:id="rId14"/>
      <p:bold r:id="rId15"/>
      <p:italic r:id="rId16"/>
      <p:boldItalic r:id="rId17"/>
    </p:embeddedFont>
    <p:embeddedFont>
      <p:font typeface="Nunito Sans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589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2970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32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932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521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533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3BBA8EA-EE19-4705-B056-F6AB2AFAF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625" y="1517072"/>
            <a:ext cx="5367752" cy="316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26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AF8790-CDF0-46BB-AE4E-BE25B8A90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01" y="1389088"/>
            <a:ext cx="5519524" cy="306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1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6B09F-7C47-44F5-88BA-69101953A3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77562" y="1684522"/>
            <a:ext cx="5753572" cy="2552100"/>
          </a:xfrm>
        </p:spPr>
        <p:txBody>
          <a:bodyPr/>
          <a:lstStyle/>
          <a:p>
            <a:r>
              <a:rPr lang="de-DE" dirty="0"/>
              <a:t>Warum haben wir 784 Input Neuronen?</a:t>
            </a:r>
          </a:p>
          <a:p>
            <a:endParaRPr lang="de-DE" dirty="0"/>
          </a:p>
          <a:p>
            <a:r>
              <a:rPr lang="de-DE" dirty="0"/>
              <a:t>Warum haben wir 10 Output Neuronen?</a:t>
            </a:r>
          </a:p>
          <a:p>
            <a:pPr marL="1397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211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One</a:t>
            </a:r>
            <a:r>
              <a:rPr lang="de-DE" dirty="0"/>
              <a:t>-Hot-Klassifizierung: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026B93-FBA6-4C17-A016-289790811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358" y="1479029"/>
            <a:ext cx="3998207" cy="277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22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Wird unser Netzwerk aufgebaut sein?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F6B09F-7C47-44F5-88BA-69101953A36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077562" y="1684522"/>
            <a:ext cx="5753572" cy="2552100"/>
          </a:xfrm>
        </p:spPr>
        <p:txBody>
          <a:bodyPr/>
          <a:lstStyle/>
          <a:p>
            <a:r>
              <a:rPr lang="de-DE" dirty="0"/>
              <a:t>Die Target Werte (y) sind in einem </a:t>
            </a:r>
            <a:r>
              <a:rPr lang="de-DE" dirty="0" err="1"/>
              <a:t>One</a:t>
            </a:r>
            <a:r>
              <a:rPr lang="de-DE" dirty="0"/>
              <a:t>-Hot-Vector gegeben.</a:t>
            </a:r>
          </a:p>
          <a:p>
            <a:endParaRPr lang="de-DE" dirty="0"/>
          </a:p>
          <a:p>
            <a:r>
              <a:rPr lang="de-DE" dirty="0"/>
              <a:t>Die Aktivierungsfunktion des Output </a:t>
            </a:r>
            <a:r>
              <a:rPr lang="de-DE" dirty="0" err="1"/>
              <a:t>Layers</a:t>
            </a:r>
            <a:r>
              <a:rPr lang="de-DE" dirty="0"/>
              <a:t> ist die </a:t>
            </a:r>
            <a:r>
              <a:rPr lang="de-DE" dirty="0" err="1"/>
              <a:t>Softmax</a:t>
            </a:r>
            <a:r>
              <a:rPr lang="de-DE" dirty="0"/>
              <a:t> Funktion. Diese wandelt die Werte in Wahrscheinlichkeiten um.</a:t>
            </a:r>
          </a:p>
        </p:txBody>
      </p:sp>
    </p:spTree>
    <p:extLst>
      <p:ext uri="{BB962C8B-B14F-4D97-AF65-F5344CB8AC3E}">
        <p14:creationId xmlns:p14="http://schemas.microsoft.com/office/powerpoint/2010/main" val="833150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Das Netzwerk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Softmax</a:t>
            </a:r>
            <a:r>
              <a:rPr lang="de-DE" dirty="0"/>
              <a:t> Aktivierungsfunktion: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F59FBE6-92B3-455C-8A05-7BEDFCC22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549" y="2185565"/>
            <a:ext cx="1507300" cy="17226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DE7E9AA-083B-4D35-80D3-64AE21A95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192" y="2123606"/>
            <a:ext cx="3751292" cy="17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40287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Bildschirmpräsentation (16:9)</PresentationFormat>
  <Paragraphs>25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Nunito Sans</vt:lpstr>
      <vt:lpstr>Arial</vt:lpstr>
      <vt:lpstr>Georgia</vt:lpstr>
      <vt:lpstr>Calibri</vt:lpstr>
      <vt:lpstr>Ulysses template</vt:lpstr>
      <vt:lpstr> Deep Learning und AI:  Generative Adversarial Networks (GAN)</vt:lpstr>
      <vt:lpstr>Das Netzwerk</vt:lpstr>
      <vt:lpstr>Das Netzwerk</vt:lpstr>
      <vt:lpstr>Das Netzwerk</vt:lpstr>
      <vt:lpstr>Das Netzwerk</vt:lpstr>
      <vt:lpstr>Das Netzwerk</vt:lpstr>
      <vt:lpstr>Das Netzwerk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61</cp:revision>
  <dcterms:modified xsi:type="dcterms:W3CDTF">2018-08-08T12:36:48Z</dcterms:modified>
</cp:coreProperties>
</file>