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3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5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52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Besteht aus 60000 Trainings- und 10000 Testbilder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Pixel der Bilder sind Grauwerte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Größe der Bilder 28x28x1 Pixel = 784 Pixel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E8203F-44FF-468F-94BB-8897D387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41" y="1179400"/>
            <a:ext cx="4756083" cy="35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Jedes Bild hat eine Höhe von 28 Pixeln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Jedes Bild hat eine Weite von 28 Pixeln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Jedes Bild hat eine Tiefe von 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Matrix eines Bildes: 28x28x1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95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Datensatz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MNIST Dataset?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9BDCB2-FCA5-4D40-A987-B7FD0A4D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39" y="1444390"/>
            <a:ext cx="5714286" cy="291428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80EAB5-3F22-4A84-8FDF-A3DA177A65A4}"/>
              </a:ext>
            </a:extLst>
          </p:cNvPr>
          <p:cNvSpPr txBox="1"/>
          <p:nvPr/>
        </p:nvSpPr>
        <p:spPr>
          <a:xfrm>
            <a:off x="2668249" y="4749851"/>
            <a:ext cx="624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https://www.semanticscholar.org/paper/Support-Vector-Machine-with-Inverse-Fringe-as-for-Patel-Kalyani/d3926e4c5468ce58492e1992206d048261b9dc43</a:t>
            </a:r>
          </a:p>
        </p:txBody>
      </p:sp>
    </p:spTree>
    <p:extLst>
      <p:ext uri="{BB962C8B-B14F-4D97-AF65-F5344CB8AC3E}">
        <p14:creationId xmlns:p14="http://schemas.microsoft.com/office/powerpoint/2010/main" val="73886604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Wingdings</vt:lpstr>
      <vt:lpstr>Nunito Sans</vt:lpstr>
      <vt:lpstr>Arial</vt:lpstr>
      <vt:lpstr>Georgia</vt:lpstr>
      <vt:lpstr>Ulysses template</vt:lpstr>
      <vt:lpstr> Deep Learning und AI:  Generative Adversarial Networks (GAN)</vt:lpstr>
      <vt:lpstr>Der Datensatz</vt:lpstr>
      <vt:lpstr>Der Datensatz</vt:lpstr>
      <vt:lpstr>Der Datensatz</vt:lpstr>
      <vt:lpstr>Der Datensatz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61</cp:revision>
  <dcterms:modified xsi:type="dcterms:W3CDTF">2018-08-08T12:16:56Z</dcterms:modified>
</cp:coreProperties>
</file>