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8" r:id="rId3"/>
    <p:sldId id="269" r:id="rId4"/>
    <p:sldId id="265" r:id="rId5"/>
    <p:sldId id="266" r:id="rId6"/>
    <p:sldId id="267" r:id="rId7"/>
    <p:sldId id="268" r:id="rId8"/>
    <p:sldId id="270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  <p:embeddedFont>
      <p:font typeface="Nunito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6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107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97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688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412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225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Deep Learning und AI: </a:t>
            </a:r>
            <a:br>
              <a:rPr lang="de-DE" dirty="0"/>
            </a:b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Networks (GAN)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 err="1"/>
              <a:t>Recap</a:t>
            </a:r>
            <a:r>
              <a:rPr lang="de-DE" dirty="0"/>
              <a:t>: </a:t>
            </a:r>
            <a:r>
              <a:rPr lang="de-DE" dirty="0" err="1"/>
              <a:t>Supervised</a:t>
            </a:r>
            <a:r>
              <a:rPr lang="de-DE" dirty="0"/>
              <a:t> Learning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Wir besitzen einen Datensatz bestehend aus (x, y) Paaren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Mit: x ~ Features und y ~ Target/</a:t>
            </a:r>
            <a:r>
              <a:rPr lang="de-DE" dirty="0" err="1"/>
              <a:t>Classes</a:t>
            </a:r>
            <a:r>
              <a:rPr lang="de-DE" dirty="0"/>
              <a:t>/Labels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Wir versuchen die „Target </a:t>
            </a:r>
            <a:r>
              <a:rPr lang="de-DE" dirty="0" err="1"/>
              <a:t>Function</a:t>
            </a:r>
            <a:r>
              <a:rPr lang="de-DE" dirty="0"/>
              <a:t>“ aus dem uns gegebenen Datensatz zu lernen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 Problemstellung kann entweder eine Regression oder Klassifikation sein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sind Neuronale Netzwerke?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Neuronale Netzwerke basieren auf dem Wissen über unser Gehirn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74A8C2E-722E-4655-9E2E-3C711B0A9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959" y="2416851"/>
            <a:ext cx="4378287" cy="185815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76ACDA0-6581-4EEF-BA2C-71986CD83ECC}"/>
              </a:ext>
            </a:extLst>
          </p:cNvPr>
          <p:cNvSpPr txBox="1"/>
          <p:nvPr/>
        </p:nvSpPr>
        <p:spPr>
          <a:xfrm>
            <a:off x="2629443" y="4839948"/>
            <a:ext cx="6518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tx1"/>
                </a:solidFill>
              </a:rPr>
              <a:t>Quelle: https://hackernoon.com/overview-of-artificial-neural-networks-and-its-applications-2525c1addff7</a:t>
            </a:r>
          </a:p>
        </p:txBody>
      </p:sp>
    </p:spTree>
    <p:extLst>
      <p:ext uri="{BB962C8B-B14F-4D97-AF65-F5344CB8AC3E}">
        <p14:creationId xmlns:p14="http://schemas.microsoft.com/office/powerpoint/2010/main" val="321715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sind Neuronale Netzwerke?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Neuronale Netzwerke im Computerprogramm</a:t>
            </a:r>
            <a:endParaRPr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7292CB3-ECDD-49CD-AF03-DB4CDEB67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229" y="2403160"/>
            <a:ext cx="4572000" cy="22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4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sind Neuronale Netzwerke?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de-DE" dirty="0"/>
              <a:t>Die erste Ebene (links) ist die Input Ebene mit den Features x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7292CB3-ECDD-49CD-AF03-DB4CDEB67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229" y="2403160"/>
            <a:ext cx="4572000" cy="2247461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2C9A7BD7-DD9F-4E37-9E08-593DE99FC485}"/>
              </a:ext>
            </a:extLst>
          </p:cNvPr>
          <p:cNvSpPr/>
          <p:nvPr/>
        </p:nvSpPr>
        <p:spPr>
          <a:xfrm>
            <a:off x="3905392" y="2441835"/>
            <a:ext cx="623455" cy="2247461"/>
          </a:xfrm>
          <a:prstGeom prst="rect">
            <a:avLst/>
          </a:prstGeom>
          <a:noFill/>
          <a:ln w="38100">
            <a:solidFill>
              <a:srgbClr val="F67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11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sind Neuronale Netzwerke?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de-DE" dirty="0"/>
              <a:t>Dazwischen liegen die „versteckten“ Hidden </a:t>
            </a:r>
            <a:r>
              <a:rPr lang="de-DE" dirty="0" err="1"/>
              <a:t>Layers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7292CB3-ECDD-49CD-AF03-DB4CDEB67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229" y="2403160"/>
            <a:ext cx="4572000" cy="2247461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3BC1C857-7DD5-4C3F-83BA-92346658151F}"/>
              </a:ext>
            </a:extLst>
          </p:cNvPr>
          <p:cNvSpPr/>
          <p:nvPr/>
        </p:nvSpPr>
        <p:spPr>
          <a:xfrm>
            <a:off x="5069173" y="2403160"/>
            <a:ext cx="623455" cy="2247461"/>
          </a:xfrm>
          <a:prstGeom prst="rect">
            <a:avLst/>
          </a:prstGeom>
          <a:noFill/>
          <a:ln w="38100">
            <a:solidFill>
              <a:srgbClr val="F67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530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sind Neuronale Netzwerke?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>
              <a:buNone/>
            </a:pPr>
            <a:r>
              <a:rPr lang="de-DE" dirty="0"/>
              <a:t>Die letzte Ebene (rechts) ist die Output Ebene mit den „</a:t>
            </a:r>
            <a:r>
              <a:rPr lang="de-DE" dirty="0" err="1"/>
              <a:t>Predictions</a:t>
            </a:r>
            <a:r>
              <a:rPr lang="de-DE"/>
              <a:t>“</a:t>
            </a:r>
            <a:endParaRPr lang="de-DE" dirty="0"/>
          </a:p>
          <a:p>
            <a:pPr marL="76200" lvl="0" indent="0">
              <a:buNone/>
            </a:pPr>
            <a:endParaRPr lang="de-DE" dirty="0"/>
          </a:p>
          <a:p>
            <a:pPr marL="76200" lvl="0" indent="0">
              <a:buNone/>
            </a:pPr>
            <a:endParaRPr lang="de-DE" dirty="0"/>
          </a:p>
          <a:p>
            <a:pPr marL="76200" lvl="0" indent="0">
              <a:buNone/>
            </a:pP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7292CB3-ECDD-49CD-AF03-DB4CDEB67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229" y="2403160"/>
            <a:ext cx="4572000" cy="2247461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5584493C-19B5-4B38-814D-06CFA12C9571}"/>
              </a:ext>
            </a:extLst>
          </p:cNvPr>
          <p:cNvSpPr/>
          <p:nvPr/>
        </p:nvSpPr>
        <p:spPr>
          <a:xfrm>
            <a:off x="6227760" y="3018559"/>
            <a:ext cx="623455" cy="1044286"/>
          </a:xfrm>
          <a:prstGeom prst="rect">
            <a:avLst/>
          </a:prstGeom>
          <a:noFill/>
          <a:ln w="38100">
            <a:solidFill>
              <a:srgbClr val="F67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2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jetzt das Deep Learning?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 Hidden Layer bestimmen unter Anderem die Komplexität des zu erstellenden Neuronalen Netzwerkes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Wenn ein Modell mehr als ein Hidden Layer besitzt, so ist es ein Deep </a:t>
            </a:r>
            <a:r>
              <a:rPr lang="de-DE" dirty="0" err="1"/>
              <a:t>Neural</a:t>
            </a:r>
            <a:r>
              <a:rPr lang="de-DE" dirty="0"/>
              <a:t> Network (Deep Learning)</a:t>
            </a:r>
          </a:p>
        </p:txBody>
      </p:sp>
    </p:spTree>
    <p:extLst>
      <p:ext uri="{BB962C8B-B14F-4D97-AF65-F5344CB8AC3E}">
        <p14:creationId xmlns:p14="http://schemas.microsoft.com/office/powerpoint/2010/main" val="2411134633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Bildschirmpräsentation (16:9)</PresentationFormat>
  <Paragraphs>37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Georgia</vt:lpstr>
      <vt:lpstr>Calibri</vt:lpstr>
      <vt:lpstr>Nunito Sans</vt:lpstr>
      <vt:lpstr>Wingdings</vt:lpstr>
      <vt:lpstr>Arial</vt:lpstr>
      <vt:lpstr>Ulysses template</vt:lpstr>
      <vt:lpstr> Deep Learning und AI:  Generative Adversarial Networks (GAN)</vt:lpstr>
      <vt:lpstr>Neuronale Netzwerke</vt:lpstr>
      <vt:lpstr>Neuronale Netzwerke</vt:lpstr>
      <vt:lpstr>Neuronale Netzwerke</vt:lpstr>
      <vt:lpstr>Neuronale Netzwerke</vt:lpstr>
      <vt:lpstr>Neuronale Netzwerke</vt:lpstr>
      <vt:lpstr>Neuronale Netzwerke</vt:lpstr>
      <vt:lpstr>Neuronale Netzwerke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63</cp:revision>
  <dcterms:modified xsi:type="dcterms:W3CDTF">2018-08-02T09:20:48Z</dcterms:modified>
</cp:coreProperties>
</file>