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2" r:id="rId9"/>
    <p:sldId id="271" r:id="rId10"/>
    <p:sldId id="273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5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7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203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40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023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632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76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071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46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Bestandteile eines Neuronalen Netzwerkes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Features (x) sind der Input des Netzwerkes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Gewichte (w) sind die Variablen die in einem Neuronalen Netzwerk trainiert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Aktivierungsfunktionen bekommen die Summe aus dem vorherigen Layer und geben ein Signal weiter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Bias Neuron hat auch ein Gewicht das trainiert werden kann und diese kann die Aktivierungsfunktion verschieben</a:t>
            </a:r>
          </a:p>
          <a:p>
            <a:pPr marL="0" lvl="0" indent="0">
              <a:buNone/>
            </a:pPr>
            <a:r>
              <a:rPr lang="de-DE" dirty="0"/>
              <a:t> 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Target/Label ist der Output des Neuronalen Netzwerkes</a:t>
            </a:r>
          </a:p>
        </p:txBody>
      </p:sp>
    </p:spTree>
    <p:extLst>
      <p:ext uri="{BB962C8B-B14F-4D97-AF65-F5344CB8AC3E}">
        <p14:creationId xmlns:p14="http://schemas.microsoft.com/office/powerpoint/2010/main" val="349687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sind Neuronale Netzwerke?</a:t>
            </a:r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Neuronale Netzwerke im Computerprogramm</a:t>
            </a:r>
            <a:endParaRPr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292CB3-ECDD-49CD-AF03-DB4CDEB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229" y="2403160"/>
            <a:ext cx="4572000" cy="22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Neuronales Netzwerk ohne Hidden Layer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Leidglich In- und Output-Schicht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Variablen im Modell sind die Gewichte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698866"/>
            <a:ext cx="4277322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2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jeden Input Wert (o.a. Input-Neuron) gibt es ein Gewicht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214184"/>
            <a:ext cx="4277322" cy="18576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5A4F81E-845C-49DE-BD04-1F0457A7E7A3}"/>
              </a:ext>
            </a:extLst>
          </p:cNvPr>
          <p:cNvSpPr/>
          <p:nvPr/>
        </p:nvSpPr>
        <p:spPr>
          <a:xfrm>
            <a:off x="4009075" y="2214184"/>
            <a:ext cx="623944" cy="1739184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885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Es wird eine Summe über alle Neuronen und derer Gewichte gebildet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214184"/>
            <a:ext cx="4277322" cy="185763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30A53F2-51CD-4B25-A52E-9C5D1C6287E1}"/>
              </a:ext>
            </a:extLst>
          </p:cNvPr>
          <p:cNvSpPr/>
          <p:nvPr/>
        </p:nvSpPr>
        <p:spPr>
          <a:xfrm>
            <a:off x="4917313" y="2719646"/>
            <a:ext cx="709363" cy="752521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09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Für jeden Input Wert (o.a. Input-Neuron) gibt es ein Gewicht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2214184"/>
            <a:ext cx="4277322" cy="185763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3DB324-2D3A-41C8-957C-F9E6E3D67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774" y="2646150"/>
            <a:ext cx="2746782" cy="993701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4D7133D-C6C0-48C2-A4E9-35E510E4EB67}"/>
              </a:ext>
            </a:extLst>
          </p:cNvPr>
          <p:cNvSpPr/>
          <p:nvPr/>
        </p:nvSpPr>
        <p:spPr>
          <a:xfrm>
            <a:off x="4839407" y="2584489"/>
            <a:ext cx="3717378" cy="1106632"/>
          </a:xfrm>
          <a:prstGeom prst="rect">
            <a:avLst/>
          </a:prstGeom>
          <a:noFill/>
          <a:ln w="38100">
            <a:solidFill>
              <a:srgbClr val="F67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2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Summe wird der dann einer Aktivierungsfunktion übergeben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Z.B. Die </a:t>
            </a:r>
            <a:r>
              <a:rPr lang="de-DE" dirty="0" err="1"/>
              <a:t>ReLU</a:t>
            </a:r>
            <a:r>
              <a:rPr lang="de-DE" dirty="0"/>
              <a:t>, Sigmoid etc.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53A188-0E6D-4349-B3E2-FFDB3526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66" y="3203692"/>
            <a:ext cx="1162212" cy="78115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57AAEBF-65C8-405A-BBDD-180663B04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4" y="2195710"/>
            <a:ext cx="3502029" cy="262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422816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Möglicherweise muss die Aktivierungsfunktion verschoben werden, dafür kann ein Bias Neuron verwendet werden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Das Bias Neuron (x0=1) bekommt ein Gewicht (w0) das diese Verschiebung ausführen kann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81F50E-04D0-4EC2-A84F-0880C64E6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3182044"/>
            <a:ext cx="4277322" cy="185763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9B94022-5D6D-4DB1-A9EF-69A4FBB46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382" y="2930237"/>
            <a:ext cx="1376799" cy="348096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50A1EFD-D220-4722-A79D-077DB3FDDC44}"/>
              </a:ext>
            </a:extLst>
          </p:cNvPr>
          <p:cNvCxnSpPr>
            <a:cxnSpLocks/>
          </p:cNvCxnSpPr>
          <p:nvPr/>
        </p:nvCxnSpPr>
        <p:spPr>
          <a:xfrm>
            <a:off x="4426527" y="3138055"/>
            <a:ext cx="696191" cy="6650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69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Neuronale</a:t>
            </a:r>
            <a:br>
              <a:rPr lang="de-DE" dirty="0"/>
            </a:br>
            <a:r>
              <a:rPr lang="de-DE" dirty="0"/>
              <a:t>Netzwerke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Am Beispiel des </a:t>
            </a:r>
            <a:r>
              <a:rPr lang="de-DE" dirty="0" err="1"/>
              <a:t>Perzeptrons</a:t>
            </a: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4" y="1422816"/>
            <a:ext cx="5694889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Möglicherweise muss die Aktivierungsfunktion verschoben werden, dafür kann ein Bias Neuron verwendet werden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8464564-A295-4CD8-BB10-90DC9E4EC4CD}"/>
              </a:ext>
            </a:extLst>
          </p:cNvPr>
          <p:cNvSpPr txBox="1"/>
          <p:nvPr/>
        </p:nvSpPr>
        <p:spPr>
          <a:xfrm>
            <a:off x="5569527" y="2286000"/>
            <a:ext cx="2135332" cy="14443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053A188-0E6D-4349-B3E2-FFDB3526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66" y="3203692"/>
            <a:ext cx="1162212" cy="78115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A9B549-EC38-4CD8-BC02-DC408F1CD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4" y="2286000"/>
            <a:ext cx="3597678" cy="26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71674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</Words>
  <Application>Microsoft Office PowerPoint</Application>
  <PresentationFormat>Bildschirmpräsentation (16:9)</PresentationFormat>
  <Paragraphs>47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Nunito Sans</vt:lpstr>
      <vt:lpstr>Georgia</vt:lpstr>
      <vt:lpstr>Calibri</vt:lpstr>
      <vt:lpstr>Wingdings</vt:lpstr>
      <vt:lpstr>Arial</vt:lpstr>
      <vt:lpstr>Ulysses template</vt:lpstr>
      <vt:lpstr> Deep Learning und AI:  Generative Adversarial Networks (GAN)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  <vt:lpstr>Neuronale Netzwerke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78</cp:revision>
  <dcterms:modified xsi:type="dcterms:W3CDTF">2018-08-02T09:21:28Z</dcterms:modified>
</cp:coreProperties>
</file>