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62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62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10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6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8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Spieltheorie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D94002-F39B-40A3-BF68-E57F2996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87" y="1384092"/>
            <a:ext cx="3516347" cy="33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Spieltheorie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Spieler: Der Spieler (Ich) und der Gegenspieler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Strategie: Welcher Zug soll der Spieler machen?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Spielausgang: Gewinn der einzelnen Spieler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D94002-F39B-40A3-BF68-E57F2996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90" y="3233056"/>
            <a:ext cx="1969594" cy="18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Spieltheorie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Im Kontext des 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Spieler: Spieler G (Generator) und Spieler D (</a:t>
            </a:r>
            <a:r>
              <a:rPr lang="de-DE" dirty="0" err="1"/>
              <a:t>Discriminator</a:t>
            </a:r>
            <a:r>
              <a:rPr lang="de-DE" dirty="0"/>
              <a:t>)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Der Generator versucht den </a:t>
            </a:r>
            <a:r>
              <a:rPr lang="de-DE" dirty="0" err="1"/>
              <a:t>Disciminator</a:t>
            </a:r>
            <a:r>
              <a:rPr lang="de-DE" dirty="0"/>
              <a:t> „reinzulegen“, indem er Bilder erzeugt die echt aussehen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Der </a:t>
            </a:r>
            <a:r>
              <a:rPr lang="de-DE" dirty="0" err="1"/>
              <a:t>Disciminator</a:t>
            </a:r>
            <a:r>
              <a:rPr lang="de-DE" dirty="0"/>
              <a:t> versucht „Fake“ und „Real“ Images zu unterscheiden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Spieltheorie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Im Kontext des 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G versucht sein „Auffliegen“ beim </a:t>
            </a:r>
            <a:r>
              <a:rPr lang="de-DE" dirty="0" err="1"/>
              <a:t>Discriminator</a:t>
            </a:r>
            <a:r>
              <a:rPr lang="de-DE" dirty="0"/>
              <a:t> zu </a:t>
            </a:r>
            <a:r>
              <a:rPr lang="de-DE" b="1" dirty="0"/>
              <a:t>minimieren</a:t>
            </a:r>
          </a:p>
          <a:p>
            <a:pPr marL="285750" indent="-285750"/>
            <a:endParaRPr lang="de-DE" b="1" dirty="0"/>
          </a:p>
          <a:p>
            <a:pPr marL="285750" indent="-285750"/>
            <a:r>
              <a:rPr lang="de-DE" dirty="0"/>
              <a:t>D versucht die Anzahl an richtigen Klassifikationen von „Fake“ und „Real“ zu </a:t>
            </a:r>
            <a:r>
              <a:rPr lang="de-DE" b="1" dirty="0"/>
              <a:t>maximieren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CCDD12-1A2D-490D-B683-7F33FDCB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80" y="3378617"/>
            <a:ext cx="5396573" cy="3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Spieltheorie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Im Kontext des GAN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Das Training beider Gegenspieler ist somit dynamisch, da G sich im Generieren verbessern muss und D sich im Klassifizieren verbessern muss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CCDD12-1A2D-490D-B683-7F33FDCB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900292"/>
            <a:ext cx="5396573" cy="3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187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Bildschirmpräsentation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Die Spieltheorie</vt:lpstr>
      <vt:lpstr>Die Spieltheorie</vt:lpstr>
      <vt:lpstr>Die Spieltheorie</vt:lpstr>
      <vt:lpstr>Die Spieltheorie</vt:lpstr>
      <vt:lpstr>Die Spieltheorie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93</cp:revision>
  <dcterms:modified xsi:type="dcterms:W3CDTF">2018-08-12T12:27:37Z</dcterms:modified>
</cp:coreProperties>
</file>