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69" r:id="rId3"/>
    <p:sldId id="289" r:id="rId4"/>
    <p:sldId id="290" r:id="rId5"/>
    <p:sldId id="291" r:id="rId6"/>
    <p:sldId id="306" r:id="rId7"/>
    <p:sldId id="307" r:id="rId8"/>
    <p:sldId id="308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  <p:embeddedFont>
      <p:font typeface="Nunito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6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172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594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789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629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743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610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96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Deep Learning und AI: </a:t>
            </a:r>
            <a:br>
              <a:rPr lang="de-DE" dirty="0"/>
            </a:br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Networks (GAN)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Networks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Die Begrifflichkeiten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Generative: Die Modellklasse will Datenpunkte zu einer gegebenen Klasse generieren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 err="1"/>
              <a:t>Adversarial</a:t>
            </a:r>
            <a:r>
              <a:rPr lang="de-DE" dirty="0"/>
              <a:t>: Zwei „gegnerische“ Netzwerke arbeiten gegeneinander, indem sie ihren eigenen „Profit“ maximieren wollen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Network: Ein Deep </a:t>
            </a:r>
            <a:r>
              <a:rPr lang="de-DE" dirty="0" err="1"/>
              <a:t>Neural</a:t>
            </a:r>
            <a:r>
              <a:rPr lang="de-DE" dirty="0"/>
              <a:t> Network (DNN, CNN etc.)</a:t>
            </a:r>
            <a:br>
              <a:rPr lang="de-DE" dirty="0"/>
            </a:br>
            <a:endParaRPr lang="de-DE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007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Was sind </a:t>
            </a:r>
            <a:r>
              <a:rPr lang="de-DE" dirty="0" err="1"/>
              <a:t>GAN‘s</a:t>
            </a:r>
            <a:r>
              <a:rPr lang="de-DE" dirty="0"/>
              <a:t>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7B35173-2113-4BDB-977F-F904577E2173}"/>
              </a:ext>
            </a:extLst>
          </p:cNvPr>
          <p:cNvSpPr txBox="1"/>
          <p:nvPr/>
        </p:nvSpPr>
        <p:spPr>
          <a:xfrm>
            <a:off x="2645655" y="4792762"/>
            <a:ext cx="580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Quelle: https://deeplearning4j.org/generative-adversarial-network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4FDF75-15B0-40E4-BE65-A5ED522A6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655" y="759387"/>
            <a:ext cx="6420189" cy="279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3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Networks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Der Generator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Input: Zufälliger Zahlen Input</a:t>
            </a:r>
          </a:p>
          <a:p>
            <a:pPr marL="285750" indent="-285750"/>
            <a:r>
              <a:rPr lang="de-DE" dirty="0"/>
              <a:t>Berechnung: Generiert aus dem Input ein Bild zu einer gegebenen Klasse</a:t>
            </a:r>
          </a:p>
          <a:p>
            <a:pPr marL="285750" indent="-285750"/>
            <a:r>
              <a:rPr lang="de-DE" dirty="0"/>
              <a:t>Output: Gibt ein „Fake Image“ aus, das möglichst „echt“ aussehen soll</a:t>
            </a:r>
            <a:br>
              <a:rPr lang="de-DE" dirty="0"/>
            </a:br>
            <a:endParaRPr lang="de-DE"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F01CEF-51E9-4662-8FE3-98B8D5ADB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137" y="3552600"/>
            <a:ext cx="4202224" cy="149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1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Networks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Der </a:t>
            </a:r>
            <a:r>
              <a:rPr lang="de-DE" dirty="0" err="1"/>
              <a:t>Discriminator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Input: Bilder aus dem Dataset und „fake“ Bilder von dem Generator</a:t>
            </a:r>
          </a:p>
          <a:p>
            <a:pPr marL="285750" indent="-285750"/>
            <a:r>
              <a:rPr lang="de-DE" dirty="0"/>
              <a:t>Berechnung: Soll das Bild auf die Echtheit prüfen</a:t>
            </a:r>
          </a:p>
          <a:p>
            <a:pPr marL="285750" indent="-285750"/>
            <a:r>
              <a:rPr lang="de-DE" dirty="0"/>
              <a:t>Output: Gibt die Wahrscheinlichkeit des Bildes aus</a:t>
            </a:r>
            <a:br>
              <a:rPr lang="de-DE" dirty="0"/>
            </a:br>
            <a:r>
              <a:rPr lang="de-DE" dirty="0"/>
              <a:t>(1 = Real, 0 = Fake)</a:t>
            </a:r>
            <a:br>
              <a:rPr lang="de-DE" dirty="0"/>
            </a:br>
            <a:endParaRPr lang="de-DE"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A44A331-2054-4056-958C-B30FC47BB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255" y="3389313"/>
            <a:ext cx="3502840" cy="171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4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Autoencoder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Wie ist ein Autoencoder aufgebaut?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557D938-F3C2-4132-83E4-849A6E5C8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464" y="1254177"/>
            <a:ext cx="4866728" cy="378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3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Autoencoder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Was macht ein Autoencoder?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Shape 116">
            <a:extLst>
              <a:ext uri="{FF2B5EF4-FFF2-40B4-BE49-F238E27FC236}">
                <a16:creationId xmlns:a16="http://schemas.microsoft.com/office/drawing/2014/main" id="{E1ADC279-EF15-4026-90A7-6B9E89F6A6A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/>
              <a:t>Wir haben die Decoding Phase: </a:t>
            </a:r>
            <a:r>
              <a:rPr lang="de-DE" dirty="0" err="1"/>
              <a:t>decode</a:t>
            </a:r>
            <a:r>
              <a:rPr lang="de-DE" dirty="0"/>
              <a:t>(x) = x‘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Wir haben die Encoding Phase: </a:t>
            </a:r>
            <a:r>
              <a:rPr lang="de-DE" dirty="0" err="1"/>
              <a:t>encode</a:t>
            </a:r>
            <a:r>
              <a:rPr lang="de-DE" dirty="0"/>
              <a:t>(x‘) = x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Wenn das Modell diese Transformation erlernen kann, können wir eine Kompression/Dimensionsreduktion der Features ausführen</a:t>
            </a:r>
            <a:br>
              <a:rPr lang="de-DE" dirty="0"/>
            </a:br>
            <a:endParaRPr lang="de-DE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006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Variational</a:t>
            </a:r>
            <a:br>
              <a:rPr lang="de-DE" dirty="0"/>
            </a:br>
            <a:r>
              <a:rPr lang="de-DE" dirty="0"/>
              <a:t>Autoencoder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Wie ist ein </a:t>
            </a:r>
            <a:r>
              <a:rPr lang="de-DE" dirty="0" err="1"/>
              <a:t>Variational</a:t>
            </a:r>
            <a:r>
              <a:rPr lang="de-DE" dirty="0"/>
              <a:t> Autoencoder aufgebaut?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8F3D347-8192-4156-B4F4-362BCD1B7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719" y="1233055"/>
            <a:ext cx="5305676" cy="352251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B6E51D0-3A54-40CB-ABE7-DED4F0370EBF}"/>
              </a:ext>
            </a:extLst>
          </p:cNvPr>
          <p:cNvSpPr txBox="1"/>
          <p:nvPr/>
        </p:nvSpPr>
        <p:spPr>
          <a:xfrm>
            <a:off x="2715156" y="4828660"/>
            <a:ext cx="5751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https://github.com/kvfrans/variational-autoencoder</a:t>
            </a:r>
          </a:p>
        </p:txBody>
      </p:sp>
    </p:spTree>
    <p:extLst>
      <p:ext uri="{BB962C8B-B14F-4D97-AF65-F5344CB8AC3E}">
        <p14:creationId xmlns:p14="http://schemas.microsoft.com/office/powerpoint/2010/main" val="1560385539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Bildschirmpräsentation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Georgia</vt:lpstr>
      <vt:lpstr>Arial</vt:lpstr>
      <vt:lpstr>Nunito Sans</vt:lpstr>
      <vt:lpstr>Calibri</vt:lpstr>
      <vt:lpstr>Ulysses template</vt:lpstr>
      <vt:lpstr> Deep Learning und AI:  Generative Adversarial Networks (GAN)</vt:lpstr>
      <vt:lpstr>Generative Adversarial  Networks</vt:lpstr>
      <vt:lpstr>Was sind GAN‘s?</vt:lpstr>
      <vt:lpstr>Generative Adversarial  Networks</vt:lpstr>
      <vt:lpstr>Generative Adversarial  Networks</vt:lpstr>
      <vt:lpstr>Autoencoder</vt:lpstr>
      <vt:lpstr>Autoencoder</vt:lpstr>
      <vt:lpstr>Variational Autoencoder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81</cp:revision>
  <dcterms:modified xsi:type="dcterms:W3CDTF">2018-09-25T13:50:40Z</dcterms:modified>
</cp:coreProperties>
</file>