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89" r:id="rId3"/>
    <p:sldId id="298" r:id="rId4"/>
    <p:sldId id="299" r:id="rId5"/>
    <p:sldId id="300" r:id="rId6"/>
    <p:sldId id="301" r:id="rId7"/>
    <p:sldId id="302" r:id="rId8"/>
    <p:sldId id="30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3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17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02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2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37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18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Generator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B35173-2113-4BDB-977F-F904577E2173}"/>
              </a:ext>
            </a:extLst>
          </p:cNvPr>
          <p:cNvSpPr txBox="1"/>
          <p:nvPr/>
        </p:nvSpPr>
        <p:spPr>
          <a:xfrm>
            <a:off x="2645655" y="4731490"/>
            <a:ext cx="580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https://deeplearning4j.org/generative-adversarial-network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80C42E-720E-4FAB-9A7D-BB2D8F412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17" y="1659939"/>
            <a:ext cx="5122403" cy="18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Generator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Das Vorgehen eines Generator Networks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Der Input ist ein zufällig erzeugter Input Vektor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Dieser wird in dem Netzwerk zu verarbeitet, dass daraus ein Bild resultieren soll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Doch wie kann aus einem Input Vektor ein Bild werden?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2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Generator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Beispielhafte Aufbau eines Generators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9773AA-F53A-44DC-834F-42D6F39F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99" y="1498861"/>
            <a:ext cx="6484701" cy="251885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5C9E50B-623E-41DA-BAAD-C7A9C3C510DD}"/>
              </a:ext>
            </a:extLst>
          </p:cNvPr>
          <p:cNvSpPr txBox="1"/>
          <p:nvPr/>
        </p:nvSpPr>
        <p:spPr>
          <a:xfrm>
            <a:off x="2645655" y="4731490"/>
            <a:ext cx="580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https://arxiv.org/abs/1511.06434 (Radford et al.)</a:t>
            </a:r>
          </a:p>
        </p:txBody>
      </p:sp>
    </p:spTree>
    <p:extLst>
      <p:ext uri="{BB962C8B-B14F-4D97-AF65-F5344CB8AC3E}">
        <p14:creationId xmlns:p14="http://schemas.microsoft.com/office/powerpoint/2010/main" val="29931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Generator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DE" dirty="0"/>
              <a:t>Der Beispielhafte Aufbau eines Generators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Bei einem normalen CNN kannten wir den Pooling Layer, dieser hatte die gefalteten Bilder verkleinert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Bei dem Generator fangen wir aber mit weniger Input Features an, als das Bild am Ende Pixel haben wird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Wir müssen deshalb die Dimension von Layer zu Layer erhöhen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45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Discriminator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B35173-2113-4BDB-977F-F904577E2173}"/>
              </a:ext>
            </a:extLst>
          </p:cNvPr>
          <p:cNvSpPr txBox="1"/>
          <p:nvPr/>
        </p:nvSpPr>
        <p:spPr>
          <a:xfrm>
            <a:off x="2645655" y="4731490"/>
            <a:ext cx="580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https://deeplearning4j.org/generative-adversarial-network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24436F-9459-44D8-A7FE-CF6AA6E7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048" y="1072846"/>
            <a:ext cx="554432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Discriminator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Das Vorgehen eines </a:t>
            </a:r>
            <a:r>
              <a:rPr lang="de-DE" dirty="0" err="1"/>
              <a:t>Discriminator</a:t>
            </a:r>
            <a:r>
              <a:rPr lang="de-DE" dirty="0"/>
              <a:t> Networks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Der Input ist ein Bild aus dem Datensatz oder von dem Generator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Dieser wird wie bei unseren DNN oder CNN Modell aus Kapitel 3 verarbeitet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Am Ende wird dann mit dann mit der Binary-Cross-</a:t>
            </a:r>
            <a:r>
              <a:rPr lang="de-DE" dirty="0" err="1"/>
              <a:t>Entropy</a:t>
            </a:r>
            <a:r>
              <a:rPr lang="de-DE" dirty="0"/>
              <a:t> klassifiziert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9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Discriminator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Beispielhafte Aufbau eines </a:t>
            </a:r>
            <a:r>
              <a:rPr lang="de-DE" dirty="0" err="1"/>
              <a:t>Discriminator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5C9E50B-623E-41DA-BAAD-C7A9C3C510DD}"/>
              </a:ext>
            </a:extLst>
          </p:cNvPr>
          <p:cNvSpPr txBox="1"/>
          <p:nvPr/>
        </p:nvSpPr>
        <p:spPr>
          <a:xfrm>
            <a:off x="2645655" y="4731490"/>
            <a:ext cx="580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https://hackernoon.com/how-do-gans-intuitively-work-2dda07f247a1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2C7558-C665-45E7-8AD4-BBD4F99F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10" y="1847751"/>
            <a:ext cx="5000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2862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Bildschirmpräsentation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Georgia</vt:lpstr>
      <vt:lpstr>Calibri</vt:lpstr>
      <vt:lpstr>Nunito Sans</vt:lpstr>
      <vt:lpstr>Arial</vt:lpstr>
      <vt:lpstr>Ulysses template</vt:lpstr>
      <vt:lpstr> Deep Learning und AI:  Generative Adversarial Networks (GAN)</vt:lpstr>
      <vt:lpstr>Generator Network</vt:lpstr>
      <vt:lpstr>Generator Network</vt:lpstr>
      <vt:lpstr>Generator Network</vt:lpstr>
      <vt:lpstr>Generator Network</vt:lpstr>
      <vt:lpstr>Discriminator Network</vt:lpstr>
      <vt:lpstr>Discriminator Network</vt:lpstr>
      <vt:lpstr>Discriminator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117</cp:revision>
  <dcterms:modified xsi:type="dcterms:W3CDTF">2018-08-06T16:16:15Z</dcterms:modified>
</cp:coreProperties>
</file>