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89" r:id="rId3"/>
    <p:sldId id="295" r:id="rId4"/>
    <p:sldId id="297" r:id="rId5"/>
    <p:sldId id="29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82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24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93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Was sind </a:t>
            </a:r>
            <a:r>
              <a:rPr lang="de-DE" dirty="0" err="1"/>
              <a:t>GAN‘s</a:t>
            </a:r>
            <a:r>
              <a:rPr lang="de-DE" dirty="0"/>
              <a:t>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B35173-2113-4BDB-977F-F904577E2173}"/>
              </a:ext>
            </a:extLst>
          </p:cNvPr>
          <p:cNvSpPr txBox="1"/>
          <p:nvPr/>
        </p:nvSpPr>
        <p:spPr>
          <a:xfrm>
            <a:off x="2645655" y="4731490"/>
            <a:ext cx="580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https://deeplearning4j.org/generative-adversarial-network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4FDF75-15B0-40E4-BE65-A5ED522A6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655" y="759387"/>
            <a:ext cx="6420189" cy="27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Die Qualität eines Modells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Bei </a:t>
            </a:r>
            <a:r>
              <a:rPr lang="de-DE" dirty="0" err="1"/>
              <a:t>Diskriminativen</a:t>
            </a:r>
            <a:r>
              <a:rPr lang="de-DE" dirty="0"/>
              <a:t> Modellen kann für die Qualität eines Modells z.B. die Genauigkeit verwendet werden.</a:t>
            </a:r>
          </a:p>
          <a:p>
            <a:pPr marL="285750" indent="-285750"/>
            <a:r>
              <a:rPr lang="de-DE" dirty="0"/>
              <a:t>Diese stellt dann ein objektives Maß dar.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Bei Generativen Modellen kann dies nicht genutzt werden</a:t>
            </a:r>
          </a:p>
          <a:p>
            <a:pPr marL="285750" indent="-285750"/>
            <a:r>
              <a:rPr lang="de-DE" dirty="0"/>
              <a:t>Dementsprechend muss der </a:t>
            </a:r>
            <a:r>
              <a:rPr lang="de-DE" dirty="0" err="1"/>
              <a:t>Discriminator</a:t>
            </a:r>
            <a:r>
              <a:rPr lang="de-DE" dirty="0"/>
              <a:t> einen guten Job machen, damit der Generator sich stetig verbessert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05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Das Training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B7C2AD-B8D2-49FA-AE8F-774AE0B7AB2D}"/>
              </a:ext>
            </a:extLst>
          </p:cNvPr>
          <p:cNvSpPr txBox="1"/>
          <p:nvPr/>
        </p:nvSpPr>
        <p:spPr>
          <a:xfrm>
            <a:off x="2655082" y="4749851"/>
            <a:ext cx="580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https://medium.com/@jonathan_hui/gan-why-it-is-so-hard-to-train-generative-advisory-networks-819a86b3750b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99EFFE-8852-4F75-8A2E-AA806B6CB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891" y="1618993"/>
            <a:ext cx="6474593" cy="21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8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Das </a:t>
            </a:r>
            <a:r>
              <a:rPr lang="de-DE" dirty="0" err="1"/>
              <a:t>Testing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Da </a:t>
            </a:r>
            <a:r>
              <a:rPr lang="de-DE" dirty="0" err="1"/>
              <a:t>GAN‘s</a:t>
            </a:r>
            <a:r>
              <a:rPr lang="de-DE" dirty="0"/>
              <a:t> nicht zum </a:t>
            </a:r>
            <a:r>
              <a:rPr lang="de-DE" dirty="0" err="1"/>
              <a:t>Supervised</a:t>
            </a:r>
            <a:r>
              <a:rPr lang="de-DE" dirty="0"/>
              <a:t> Learning gehören, gibt es kein </a:t>
            </a:r>
            <a:r>
              <a:rPr lang="de-DE" dirty="0" err="1"/>
              <a:t>Testing</a:t>
            </a:r>
            <a:r>
              <a:rPr lang="de-DE" dirty="0"/>
              <a:t> wie wir es bis jetzt kennen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Man könnte aber, die Parameter der beiden trainierten Modelle als konstant abspeichern und dann testen, wie häufig ein „Fake Image“ als „Real“ Klassifiziert wird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32931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Bildschirmpräsentation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Georgia</vt:lpstr>
      <vt:lpstr>Calibri</vt:lpstr>
      <vt:lpstr>Nunito Sans</vt:lpstr>
      <vt:lpstr>Arial</vt:lpstr>
      <vt:lpstr>Ulysses template</vt:lpstr>
      <vt:lpstr> Deep Learning und AI:  Generative Adversarial Networks (GAN)</vt:lpstr>
      <vt:lpstr>Was sind GAN‘s?</vt:lpstr>
      <vt:lpstr>Generative Adversarial Networks</vt:lpstr>
      <vt:lpstr>Generative Adversarial Networks</vt:lpstr>
      <vt:lpstr>Generative Adversarial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103</cp:revision>
  <dcterms:modified xsi:type="dcterms:W3CDTF">2018-08-12T11:47:49Z</dcterms:modified>
</cp:coreProperties>
</file>