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6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620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8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67262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500" b="1" dirty="0"/>
              <a:t>GENERATIVE VS.</a:t>
            </a:r>
            <a:br>
              <a:rPr lang="de-DE" sz="6500" b="1" dirty="0"/>
            </a:br>
            <a:r>
              <a:rPr lang="de-DE" sz="6500" b="1" dirty="0"/>
              <a:t>DISCRIMINATIVE</a:t>
            </a:r>
            <a:endParaRPr sz="65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haben als Datensatz z.B. die MNIST Klassifikation gegeben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möchten ein Modell trainieren, dass ein x zu einer der gegebenen Klassen y zuordnet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Dies wird mathematisch durch den folgenden Term ausgedrückt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0B449C-9434-4CF9-99BD-C4EC1749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2" y="3824364"/>
            <a:ext cx="879032" cy="3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Dies wird mathematisch durch den folgenden Term ausgedrückt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Das Modell bestimmt somit die Wahrscheinlichkeit der Klasse y für das gegebene x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Am Ende würde dann z.B. die Klasse mit der höchsten Wahrscheinlichkeit gewählt werden (</a:t>
            </a:r>
            <a:r>
              <a:rPr lang="de-DE" dirty="0" err="1"/>
              <a:t>Softmax</a:t>
            </a:r>
            <a:r>
              <a:rPr lang="de-DE" dirty="0"/>
              <a:t>-Layer)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0B449C-9434-4CF9-99BD-C4EC1749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89" y="2390308"/>
            <a:ext cx="879032" cy="3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Generative </a:t>
            </a:r>
            <a:r>
              <a:rPr lang="de-DE" dirty="0" err="1"/>
              <a:t>Algorithms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haben als Datensatz z.B. die MNIST Klassifikation gegeben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möchten ein Modell trainieren, dass ähnliche Beispiele zum Datensatz generieren kann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Dies wird mathematisch durch den folgenden Term ausgedrückt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F219A6-4420-4C7B-BFEA-C553E62D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375" y="3830883"/>
            <a:ext cx="1030652" cy="3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Generative </a:t>
            </a:r>
            <a:r>
              <a:rPr lang="de-DE" dirty="0" err="1"/>
              <a:t>Algorithms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Dies wird mathematisch durch den folgenden Term ausgedrückt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Das Modell bestimmt somit „passende Features“ zu einer der gegebenen Klassen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Beispiel: Angenommen, das Bild stellt die Zahl 5 dar, wie wahrscheinlich sind die erzeugten Features?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F219A6-4420-4C7B-BFEA-C553E62D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1" y="2386831"/>
            <a:ext cx="1030652" cy="3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vs.</a:t>
            </a:r>
            <a:br>
              <a:rPr lang="de-DE" dirty="0"/>
            </a:b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Generative vs. </a:t>
            </a:r>
            <a:r>
              <a:rPr lang="de-DE" dirty="0" err="1"/>
              <a:t>Discriminative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Generative Modelle wollen die Wahrscheinlichkeits-</a:t>
            </a:r>
            <a:br>
              <a:rPr lang="de-DE" dirty="0"/>
            </a:br>
            <a:r>
              <a:rPr lang="de-DE" dirty="0" err="1"/>
              <a:t>verteilungen</a:t>
            </a:r>
            <a:r>
              <a:rPr lang="de-DE" dirty="0"/>
              <a:t> der einzelnen Klassen erlernen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 err="1"/>
              <a:t>Discriminative</a:t>
            </a:r>
            <a:r>
              <a:rPr lang="de-DE" dirty="0"/>
              <a:t> Modelle wollen nicht die Datengenerierung abbilden, sondern die Daten Kategorisieren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07071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Georgia</vt:lpstr>
      <vt:lpstr>Calibri</vt:lpstr>
      <vt:lpstr>Wingdings</vt:lpstr>
      <vt:lpstr>Arial</vt:lpstr>
      <vt:lpstr>Nunito Sans</vt:lpstr>
      <vt:lpstr>Ulysses template</vt:lpstr>
      <vt:lpstr> Deep Learning und AI:  Generative Adversarial Networks (GAN)</vt:lpstr>
      <vt:lpstr>GENERATIVE VS. DISCRIMINATIVE</vt:lpstr>
      <vt:lpstr>Generative vs. Discriminative</vt:lpstr>
      <vt:lpstr>Generative vs. Discriminative</vt:lpstr>
      <vt:lpstr>Generative vs. Discriminative</vt:lpstr>
      <vt:lpstr>Generative vs. Discriminative</vt:lpstr>
      <vt:lpstr>Generative vs. Discriminative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66</cp:revision>
  <dcterms:modified xsi:type="dcterms:W3CDTF">2018-08-06T15:24:29Z</dcterms:modified>
</cp:coreProperties>
</file>