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98" r:id="rId3"/>
    <p:sldId id="299" r:id="rId4"/>
    <p:sldId id="300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Nunito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49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93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67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05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63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1411.1784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Conditional</a:t>
            </a:r>
            <a:br>
              <a:rPr lang="de-DE" dirty="0"/>
            </a:b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Aufbau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Der Generator und </a:t>
            </a:r>
            <a:r>
              <a:rPr lang="de-DE" dirty="0" err="1"/>
              <a:t>Discriminator</a:t>
            </a:r>
            <a:r>
              <a:rPr lang="de-DE" dirty="0"/>
              <a:t> bekommt einen zusätzlichen Input y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Beim Generator wird somit y mit dem z Input kombiniert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Beim </a:t>
            </a:r>
            <a:r>
              <a:rPr lang="de-DE" dirty="0" err="1"/>
              <a:t>Discriminator</a:t>
            </a:r>
            <a:r>
              <a:rPr lang="de-DE" dirty="0"/>
              <a:t> wird somit y mit dem x Input kombiniert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32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Conditional</a:t>
            </a:r>
            <a:br>
              <a:rPr lang="de-DE" dirty="0"/>
            </a:b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Aufbau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3CC1FD-C8C3-4F75-82E1-EFAC3882D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985" y="1244622"/>
            <a:ext cx="4141289" cy="33967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47BC1BA-5DBD-495F-806D-9937E9EAE968}"/>
              </a:ext>
            </a:extLst>
          </p:cNvPr>
          <p:cNvSpPr txBox="1"/>
          <p:nvPr/>
        </p:nvSpPr>
        <p:spPr>
          <a:xfrm>
            <a:off x="2860765" y="4749851"/>
            <a:ext cx="4761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</a:t>
            </a:r>
            <a:r>
              <a:rPr lang="de-DE" sz="1000" dirty="0">
                <a:hlinkClick r:id="rId4"/>
              </a:rPr>
              <a:t>https://arxiv.org/pdf/1411.1784.pdf</a:t>
            </a:r>
            <a:r>
              <a:rPr lang="de-DE" sz="1000" dirty="0"/>
              <a:t> (</a:t>
            </a:r>
            <a:r>
              <a:rPr lang="de-DE" sz="1000" dirty="0" err="1"/>
              <a:t>Mitza</a:t>
            </a:r>
            <a:r>
              <a:rPr lang="de-DE" sz="1000" dirty="0"/>
              <a:t> et al.)</a:t>
            </a:r>
          </a:p>
        </p:txBody>
      </p:sp>
    </p:spTree>
    <p:extLst>
      <p:ext uri="{BB962C8B-B14F-4D97-AF65-F5344CB8AC3E}">
        <p14:creationId xmlns:p14="http://schemas.microsoft.com/office/powerpoint/2010/main" val="423625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Conditional</a:t>
            </a:r>
            <a:br>
              <a:rPr lang="de-DE" dirty="0"/>
            </a:b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Aufbau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7BC1BA-5DBD-495F-806D-9937E9EAE968}"/>
              </a:ext>
            </a:extLst>
          </p:cNvPr>
          <p:cNvSpPr txBox="1"/>
          <p:nvPr/>
        </p:nvSpPr>
        <p:spPr>
          <a:xfrm>
            <a:off x="2860765" y="4749851"/>
            <a:ext cx="4761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https://wiseodd.github.io/techblog/2016/12/24/conditional-gan-tensorflow/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01B8D3-00B2-40B4-8918-19640FA37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970" y="1328469"/>
            <a:ext cx="3281451" cy="322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89482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Bildschirmpräsentation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Calibri</vt:lpstr>
      <vt:lpstr>Nunito Sans</vt:lpstr>
      <vt:lpstr>Arial</vt:lpstr>
      <vt:lpstr>Georgia</vt:lpstr>
      <vt:lpstr>Ulysses template</vt:lpstr>
      <vt:lpstr> Deep Learning und AI:  Generative Adversarial Networks (GAN)</vt:lpstr>
      <vt:lpstr>Conditional Generative Adversarial Networks</vt:lpstr>
      <vt:lpstr>Conditional Generative Adversarial Networks</vt:lpstr>
      <vt:lpstr>Conditional Generative Adversarial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 Schaffranek</dc:creator>
  <cp:lastModifiedBy>Jan Schaffranek</cp:lastModifiedBy>
  <cp:revision>117</cp:revision>
  <dcterms:modified xsi:type="dcterms:W3CDTF">2018-08-14T08:57:39Z</dcterms:modified>
</cp:coreProperties>
</file>