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98" r:id="rId3"/>
    <p:sldId id="299" r:id="rId4"/>
    <p:sldId id="300" r:id="rId5"/>
    <p:sldId id="30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3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67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52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20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6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CIFAR10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50.000 Trainings- und 10.000 Testbilder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Bilddimension: 32x32x3 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Klassen: Es gibt 10 verschiedene Klassen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2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CIFAR10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9D4DB8-6E5B-409F-9E48-29BAA80B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81" y="2250383"/>
            <a:ext cx="2030897" cy="20308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52A444-09F0-4732-88E1-8DB0A284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383" y="2250385"/>
            <a:ext cx="2030896" cy="20308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0F772B-CDCF-466E-B760-7A4ED9BA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172" y="2250383"/>
            <a:ext cx="2030897" cy="20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CIFAR10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96260C-9159-4230-BD24-8D50811E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76" y="1358537"/>
            <a:ext cx="4775749" cy="36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1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CIFAR10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Die Aufgabe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Zunächst ein DNN oder CNN entwickeln, um sich mit dem Datensatz vertraut zu machen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Anschließend werden wir mit einem DCGAN den Datensatz verwenden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8096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Arial</vt:lpstr>
      <vt:lpstr>Nunito Sans</vt:lpstr>
      <vt:lpstr>Georgia</vt:lpstr>
      <vt:lpstr>Ulysses template</vt:lpstr>
      <vt:lpstr> Deep Learning und AI:  Generative Adversarial Networks (GAN)</vt:lpstr>
      <vt:lpstr>CIFAR10</vt:lpstr>
      <vt:lpstr>CIFAR10</vt:lpstr>
      <vt:lpstr>CIFAR10</vt:lpstr>
      <vt:lpstr>CIFAR10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122</cp:revision>
  <dcterms:modified xsi:type="dcterms:W3CDTF">2018-08-14T09:40:01Z</dcterms:modified>
</cp:coreProperties>
</file>