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99" r:id="rId3"/>
    <p:sldId id="300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Nuni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43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4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Deep</a:t>
            </a:r>
            <a:br>
              <a:rPr lang="de-DE" dirty="0"/>
            </a:b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Das Generator Netzwerk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200CE1-10DA-4CC3-9778-1A38D234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53" y="1117077"/>
            <a:ext cx="4057836" cy="39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Deep</a:t>
            </a:r>
            <a:br>
              <a:rPr lang="de-DE" dirty="0"/>
            </a:b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Das </a:t>
            </a:r>
            <a:r>
              <a:rPr lang="de-DE" dirty="0" err="1"/>
              <a:t>Discriminator</a:t>
            </a:r>
            <a:r>
              <a:rPr lang="de-DE" dirty="0"/>
              <a:t> Netzwerk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573871-A8CA-4EED-83FB-FBEAA6E7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747" y="1102936"/>
            <a:ext cx="3181110" cy="3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37610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Nunito Sans</vt:lpstr>
      <vt:lpstr>Arial</vt:lpstr>
      <vt:lpstr>Georgia</vt:lpstr>
      <vt:lpstr>Calibri</vt:lpstr>
      <vt:lpstr>Ulysses template</vt:lpstr>
      <vt:lpstr> Deep Learning und AI:  Generative Adversarial Networks (GAN)</vt:lpstr>
      <vt:lpstr>Deep Convolutional Generative Adversarial Networks</vt:lpstr>
      <vt:lpstr>Deep Convolutional Generative Adversarial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114</cp:revision>
  <dcterms:modified xsi:type="dcterms:W3CDTF">2018-08-13T08:23:18Z</dcterms:modified>
</cp:coreProperties>
</file>