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9" r:id="rId3"/>
    <p:sldId id="299" r:id="rId4"/>
    <p:sldId id="300" r:id="rId5"/>
    <p:sldId id="298" r:id="rId6"/>
    <p:sldId id="301" r:id="rId7"/>
    <p:sldId id="302" r:id="rId8"/>
    <p:sldId id="303" r:id="rId9"/>
    <p:sldId id="30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Nuni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43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4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3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4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90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70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82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GAN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B35173-2113-4BDB-977F-F904577E2173}"/>
              </a:ext>
            </a:extLst>
          </p:cNvPr>
          <p:cNvSpPr txBox="1"/>
          <p:nvPr/>
        </p:nvSpPr>
        <p:spPr>
          <a:xfrm>
            <a:off x="2645655" y="4731490"/>
            <a:ext cx="580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https://deeplearning4j.org/generative-adversarial-network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4FDF75-15B0-40E4-BE65-A5ED522A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55" y="759387"/>
            <a:ext cx="6420189" cy="27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Das Generator Netzwerk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D5C3A8-3818-4654-B242-E4FC13B6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33" y="1546871"/>
            <a:ext cx="6402651" cy="30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Das </a:t>
            </a:r>
            <a:r>
              <a:rPr lang="de-DE" dirty="0" err="1"/>
              <a:t>Discriminator</a:t>
            </a:r>
            <a:r>
              <a:rPr lang="de-DE" dirty="0"/>
              <a:t> Netzwerk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8C5095-3804-4BCD-8CCC-13986CD2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960" y="1308843"/>
            <a:ext cx="6316745" cy="3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3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Die Modellbildung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28x28x1 große Bilder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28 in der Weiten- und Höhendimension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 in der Tiefendimension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Der Input Vektor für den Generator wird aus 100 zufälligen, reellen Werten bestehen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 Input Bilder für den </a:t>
            </a:r>
            <a:r>
              <a:rPr lang="de-DE" dirty="0" err="1"/>
              <a:t>Discriminator</a:t>
            </a:r>
            <a:r>
              <a:rPr lang="de-DE" dirty="0"/>
              <a:t> wird 28x28x1 große Bilder sein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2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Die Modellbildung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4" y="1851913"/>
            <a:ext cx="5690443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Der Adam-Optimizer hat sich in vielen </a:t>
            </a:r>
            <a:r>
              <a:rPr lang="de-DE" dirty="0" err="1"/>
              <a:t>Papern</a:t>
            </a:r>
            <a:r>
              <a:rPr lang="de-DE" dirty="0"/>
              <a:t> als eine sehr gute Wahl herausgestellt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 verwendete Fehlerfunktion wird die Binary-</a:t>
            </a:r>
            <a:r>
              <a:rPr lang="de-DE" dirty="0" err="1"/>
              <a:t>Crossentropy</a:t>
            </a:r>
            <a:r>
              <a:rPr lang="de-DE" dirty="0"/>
              <a:t> sein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Als Aktivierungsfunktion bietet sich die </a:t>
            </a:r>
            <a:r>
              <a:rPr lang="de-DE" dirty="0" err="1"/>
              <a:t>LeakyReLU</a:t>
            </a:r>
            <a:r>
              <a:rPr lang="de-DE" dirty="0"/>
              <a:t> 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 dem Generator Output Layer wird eine </a:t>
            </a:r>
            <a:r>
              <a:rPr lang="de-DE" dirty="0" err="1"/>
              <a:t>Tanh</a:t>
            </a:r>
            <a:r>
              <a:rPr lang="de-DE" dirty="0"/>
              <a:t> Aktivierungsfunktion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 dem </a:t>
            </a:r>
            <a:r>
              <a:rPr lang="de-DE" dirty="0" err="1"/>
              <a:t>Discriminator</a:t>
            </a:r>
            <a:r>
              <a:rPr lang="de-DE" dirty="0"/>
              <a:t> Output Layer wird eine Sigmoid Aktivierungsfunktion verwendet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75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LeakyReLU</a:t>
            </a:r>
            <a:endParaRPr lang="de-DE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79EEDC-F6A4-43CB-BA65-A6BA6FFC7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03" y="1540638"/>
            <a:ext cx="6174977" cy="30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3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Sigmoid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DA29B2-26CF-4805-9098-F0457286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331" y="1569562"/>
            <a:ext cx="6208754" cy="28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Tanh</a:t>
            </a:r>
            <a:endParaRPr lang="de-DE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5C886E-3709-45D9-8E1A-4C5EC94F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000" y="1700655"/>
            <a:ext cx="4667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9197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Georgia</vt:lpstr>
      <vt:lpstr>Calibri</vt:lpstr>
      <vt:lpstr>Nunito Sans</vt:lpstr>
      <vt:lpstr>Arial</vt:lpstr>
      <vt:lpstr>Ulysses template</vt:lpstr>
      <vt:lpstr> Deep Learning und AI:  Generative Adversarial Networks (GAN)</vt:lpstr>
      <vt:lpstr>GAN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108</cp:revision>
  <dcterms:modified xsi:type="dcterms:W3CDTF">2018-08-12T11:39:13Z</dcterms:modified>
</cp:coreProperties>
</file>