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9" r:id="rId3"/>
    <p:sldId id="306" r:id="rId4"/>
    <p:sldId id="305" r:id="rId5"/>
    <p:sldId id="304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67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73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45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82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GAN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4">
            <a:extLst>
              <a:ext uri="{FF2B5EF4-FFF2-40B4-BE49-F238E27FC236}">
                <a16:creationId xmlns:a16="http://schemas.microsoft.com/office/drawing/2014/main" id="{F73953F0-6683-484E-9E27-9A5791A3B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Input des Generators</a:t>
            </a:r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CA5CFF-A1B4-4837-B826-F3AB4B16313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Input kommt aus einer Zufallsverteilung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Input ist ein „latent sample“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0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GAN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4">
            <a:extLst>
              <a:ext uri="{FF2B5EF4-FFF2-40B4-BE49-F238E27FC236}">
                <a16:creationId xmlns:a16="http://schemas.microsoft.com/office/drawing/2014/main" id="{F73953F0-6683-484E-9E27-9A5791A3B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Input des </a:t>
            </a:r>
            <a:r>
              <a:rPr lang="de-DE" dirty="0" err="1"/>
              <a:t>Discriminators</a:t>
            </a:r>
            <a:endParaRPr lang="de-DE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43E929A3-24D8-4876-8FF7-AFC2E480CE0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Input ist ein Bild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Die Bilder stammen aus dem Datensatz oder dem Generator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7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GAN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Training des </a:t>
            </a:r>
            <a:r>
              <a:rPr lang="de-DE" dirty="0" err="1"/>
              <a:t>Discriminators</a:t>
            </a:r>
            <a:endParaRPr lang="de-DE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3A7A79-7558-429F-855B-930F45A9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1456729"/>
            <a:ext cx="5723099" cy="336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5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GAN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Training des Generators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720C9A0-2B66-44FF-B146-F0B0FA7D85E5}"/>
              </a:ext>
            </a:extLst>
          </p:cNvPr>
          <p:cNvGrpSpPr/>
          <p:nvPr/>
        </p:nvGrpSpPr>
        <p:grpSpPr>
          <a:xfrm>
            <a:off x="3090625" y="1864654"/>
            <a:ext cx="5700022" cy="2135777"/>
            <a:chOff x="3090625" y="1864654"/>
            <a:chExt cx="5700022" cy="213577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C124F5A-54AE-4690-888D-720A06E7D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9740" y="2412381"/>
              <a:ext cx="1620907" cy="1060056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7B9BF3F-5D96-48A9-8853-0A23D844D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0625" y="1864654"/>
              <a:ext cx="4079115" cy="2135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509197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Georgia</vt:lpstr>
      <vt:lpstr>Nunito Sans</vt:lpstr>
      <vt:lpstr>Calibri</vt:lpstr>
      <vt:lpstr>Arial</vt:lpstr>
      <vt:lpstr>Ulysses template</vt:lpstr>
      <vt:lpstr> Deep Learning und AI:  Generative Adversarial Networks (GAN)</vt:lpstr>
      <vt:lpstr>GAN</vt:lpstr>
      <vt:lpstr>GAN</vt:lpstr>
      <vt:lpstr>GAN</vt:lpstr>
      <vt:lpstr>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117</cp:revision>
  <dcterms:modified xsi:type="dcterms:W3CDTF">2018-08-12T11:18:51Z</dcterms:modified>
</cp:coreProperties>
</file>