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305" r:id="rId3"/>
    <p:sldId id="304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Nuni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9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19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4.36912" units="1/cm"/>
          <inkml:channelProperty channel="Y" name="resolution" value="48.32215" units="1/cm"/>
          <inkml:channelProperty channel="T" name="resolution" value="1" units="1/dev"/>
        </inkml:channelProperties>
      </inkml:inkSource>
      <inkml:timestamp xml:id="ts0" timeString="2018-08-12T11:30:29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8916 5900 0,'0'0'0,"-489"-13"78,383 39-62,53 1-16,14-14 15,-14 27-15,0 0 16,13-1-16,14 1 16,12 0-16,14 26 15,0-40-15,0 27 16,0 26-16,27-12 15,-14 12-15,13-13 16,1 0-16,13 14 16,-14-27-16,40-1 15,0-12-15,1 0 16,-1-14-16,-13 1 16,-14-14-16,1 0 15,0-13-15,-1 13 16,1-13-16,13 0 15,0 0-15,13-13 16,13 0 0,14 0-16,-14-14 15,-12 14-15,-1 0 16,-13 0-16,-27-1 16,0 1-16,-26 0 15,14 13-15,-1-13 16,0-14-1,0 14-15,-13 0 16,0-14-16,0 1 16,0-14-16,0 1 15,-13-1-15,-27-13 16,1-13-16,-1 0 16,14 13-16,12 13 15,1 0-15,0 1 16,-13-1-16,12 0 15,-12-13-15,-1 14 16,-12-1-16,-1-13 16,-26 13-16,0 14 15,-14-1-15,14-12 16,26 12-16,14 27 16,13-13-16,0 13 15,-1 0 32</inkml:trace>
  <inkml:trace contextRef="#ctx0" brushRef="#br0" timeOffset="2345.332">19381 3770 0,'0'0'0,"-13"0"16,-27 0-16,-13 0 15,0-13-15,0 13 16,-26-13-16,-1 13 16,1 0-16,13-13 15,-14 13-15,14-14 16,-26 1-16,-1 13 16,14 0-16,-27 0 15,13-13-15,1 13 16,12 13-16,1-13 15,-14 0 1,14 0-16,-14 13 16,1 1-16,12-1 15,1 0-15,13 0 16,13 14-16,13-1 16,14 1-16,-1-1 15,14-13-15,-13 27 16,-1 0-16,1 13 15,-14 0-15,0 0 16,-13-1-16,0 28 16,1-1-16,-1 14 15,0-1-15,0 14 16,13 0-16,0 0 16,14-14-16,0 28 15,-1-1-15,14-14 16,13-25-16,0 12 15,0-12-15,26-1 16,1 1-16,-1 25 16,1-12-16,12 0 15,-12 12-15,-27 1 16,26 0-16,-12 0 16,12 0-16,0-27 15,1 1 1,-14-14-16,27-13 15,-27 13-15,13-27 16,1 1-16,-1-13 16,-12-1-16,12-13 15,-13 14-15,14-1 16,-1 1-16,27-1 16,0 14-16,26-1 15,41 1-15,-28 0 16,14 0-16,0-14 15,0 0-15,-1 1 16,1-1-16,-13-12 16,-14-14-16,1 13 15,25 0-15,1-13 16,13 0-16,0 0 16,14-13-16,-14-14 15,-13 1-15,-1-14 16,-12 1-16,0-1 15,-14 0-15,-13 0 16,14 1-16,-1-14 16,-13 13-16,0 0 15,-13 1-15,-26-1 16,-1-13 0,-26 13-16,0-12 15,13-1-15,1 0 16,-1 13-16,0 0 15,0 14-15,-13-14 16,13 14-16,-13-14 16,0-13-16,0 0 15,0-13-15,0 13 16,0-13-16,0 0 16,0-13-16,0 12 15,0 1-15,14-26 16,-14 25-16,-14-12 15,1 13-15,-13 0 16,26-14-16,0 14 16,-13-13-16,13 26 15,0-13-15,13 13 16,-13 0-16,0 0 16,0 0-16,0 0 15,-27 0-15,14-13 16,0 13-16,0 0 15,-1 14 1,14-1-16,-13 0 16,13 14-16,0-1 15,-13 1-15,13-1 16,0-12-16,-13 12 16,-1 1-16,1-14 15,0 14-15,0-1 16,13 1-16,-13 13 15,13-14-15,-14 14 16,14-14-16,-13 14 16,13 0-16,-13-13 15,13 12-15,-13 1 16,-14-13-16,14 12 16,0 1-16,-1 13 15,1-13 1,-13 13-1,-1-13-15,-12-1 16,-14 1-16,13 0 16,-26 0-16,13 0 15,0-1-15,27 14 16,-1 0-16,1 0 16,12 0-16,-12 0 15,13-13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78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82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728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72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UpSampling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B0694E-9506-4CC6-A9ED-17ACBEE5FA87}"/>
              </a:ext>
            </a:extLst>
          </p:cNvPr>
          <p:cNvSpPr txBox="1"/>
          <p:nvPr/>
        </p:nvSpPr>
        <p:spPr>
          <a:xfrm>
            <a:off x="2671781" y="4757885"/>
            <a:ext cx="580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Quelle: Vincent Dumoulin, Francesco </a:t>
            </a:r>
            <a:r>
              <a:rPr lang="en-US" sz="1000" dirty="0" err="1"/>
              <a:t>Visin</a:t>
            </a:r>
            <a:r>
              <a:rPr lang="en-US" sz="1000" dirty="0"/>
              <a:t> - </a:t>
            </a:r>
            <a:r>
              <a:rPr lang="en-US" sz="1000" dirty="0">
                <a:hlinkClick r:id="rId3"/>
              </a:rPr>
              <a:t>A guide to convolution arithmetic for deep learning</a:t>
            </a:r>
            <a:r>
              <a:rPr lang="en-US" sz="1000" dirty="0"/>
              <a:t> 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0E84CF-F931-455C-99D8-D7C048C49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81" y="1113182"/>
            <a:ext cx="6306802" cy="30984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E8B1B25-6AD0-413A-885E-ECA04894CB6F}"/>
                  </a:ext>
                </a:extLst>
              </p14:cNvPr>
              <p14:cNvContentPartPr/>
              <p14:nvPr/>
            </p14:nvContentPartPr>
            <p14:xfrm>
              <a:off x="2895480" y="1328760"/>
              <a:ext cx="4329720" cy="135288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E8B1B25-6AD0-413A-885E-ECA04894CB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6120" y="1319400"/>
                <a:ext cx="4348440" cy="13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307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Transposed</a:t>
            </a:r>
            <a:br>
              <a:rPr lang="de-DE" dirty="0"/>
            </a:br>
            <a:r>
              <a:rPr lang="de-DE" dirty="0" err="1"/>
              <a:t>Convolution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B0694E-9506-4CC6-A9ED-17ACBEE5FA87}"/>
              </a:ext>
            </a:extLst>
          </p:cNvPr>
          <p:cNvSpPr txBox="1"/>
          <p:nvPr/>
        </p:nvSpPr>
        <p:spPr>
          <a:xfrm>
            <a:off x="2671781" y="4757885"/>
            <a:ext cx="580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Quelle: Vincent Dumoulin, Francesco </a:t>
            </a:r>
            <a:r>
              <a:rPr lang="en-US" sz="1000" dirty="0" err="1"/>
              <a:t>Visin</a:t>
            </a:r>
            <a:r>
              <a:rPr lang="en-US" sz="1000" dirty="0"/>
              <a:t> - </a:t>
            </a:r>
            <a:r>
              <a:rPr lang="en-US" sz="1000" dirty="0">
                <a:hlinkClick r:id="rId3"/>
              </a:rPr>
              <a:t>A guide to convolution arithmetic for deep learning</a:t>
            </a:r>
            <a:r>
              <a:rPr lang="en-US" sz="1000" dirty="0"/>
              <a:t> 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63CAB8-E230-409D-A719-2694C3D8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972" y="427637"/>
            <a:ext cx="3762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9197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Georgia</vt:lpstr>
      <vt:lpstr>Calibri</vt:lpstr>
      <vt:lpstr>Nunito Sans</vt:lpstr>
      <vt:lpstr>Arial</vt:lpstr>
      <vt:lpstr>Ulysses template</vt:lpstr>
      <vt:lpstr> Deep Learning und AI:  Generative Adversarial Networks (GAN)</vt:lpstr>
      <vt:lpstr>UpSampling</vt:lpstr>
      <vt:lpstr>Transposed 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116</cp:revision>
  <dcterms:modified xsi:type="dcterms:W3CDTF">2018-08-12T11:32:41Z</dcterms:modified>
</cp:coreProperties>
</file>