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98" r:id="rId3"/>
    <p:sldId id="299" r:id="rId4"/>
    <p:sldId id="303" r:id="rId5"/>
    <p:sldId id="304" r:id="rId6"/>
    <p:sldId id="305" r:id="rId7"/>
    <p:sldId id="30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3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6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3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74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6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6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6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Wasserstein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Fragen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Was ist ein Wasserstein GAN?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Was macht es bzw. wofür braucht man 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2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Wasserstein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Antworten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Was ist ein Wasserstein GAN?</a:t>
            </a:r>
          </a:p>
          <a:p>
            <a:pPr marL="742950" lvl="1" indent="-285750"/>
            <a:r>
              <a:rPr lang="de-DE" dirty="0"/>
              <a:t>„Wasserstein“ ist eine neue Metrik für die Zielfunktion 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Was macht es bzw. wofür braucht man es?</a:t>
            </a:r>
          </a:p>
          <a:p>
            <a:pPr marL="742950" lvl="1" indent="-285750"/>
            <a:r>
              <a:rPr lang="de-DE" dirty="0"/>
              <a:t>Mit der veränderten Metrik soll eine bessere Performance, bei der Erlernung des Wahrscheinlichkeitsfunktion erreicht werden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01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Wasserstein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Bisherige Metrik: Probleme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413F991E-A93F-4249-A5D3-36E5236E6E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631478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Es ist sehr schwer das Nash-Gleichgewicht zu erreichen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Es ist sehr schwer zu entscheiden, wann man mit dem Training aufhören soll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Wenn der </a:t>
            </a:r>
            <a:r>
              <a:rPr lang="de-DE" dirty="0" err="1"/>
              <a:t>Discriminator</a:t>
            </a:r>
            <a:r>
              <a:rPr lang="de-DE" dirty="0"/>
              <a:t> schlecht ist, bekommt der Generator kein gutes Feedback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17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Wasserstein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Bisherige Metrik: Probleme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413F991E-A93F-4249-A5D3-36E5236E6E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139611" y="1402878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Wenn der </a:t>
            </a:r>
            <a:r>
              <a:rPr lang="de-DE" dirty="0" err="1"/>
              <a:t>Discriminator</a:t>
            </a:r>
            <a:r>
              <a:rPr lang="de-DE" dirty="0"/>
              <a:t> zu gut ist, wird aufgrund des Gradienten das Training zum erliegen gehen</a:t>
            </a:r>
          </a:p>
          <a:p>
            <a:pPr marL="0" indent="0">
              <a:buNone/>
            </a:pPr>
            <a:endParaRPr lang="de-DE" dirty="0"/>
          </a:p>
          <a:p>
            <a:pPr marL="285750" indent="-285750"/>
            <a:r>
              <a:rPr lang="de-DE" dirty="0"/>
              <a:t>Mode </a:t>
            </a:r>
            <a:r>
              <a:rPr lang="de-DE" dirty="0" err="1"/>
              <a:t>Collapse</a:t>
            </a:r>
            <a:r>
              <a:rPr lang="de-DE" dirty="0"/>
              <a:t>:</a:t>
            </a:r>
          </a:p>
          <a:p>
            <a:pPr marL="742950" lvl="1" indent="-285750"/>
            <a:r>
              <a:rPr lang="de-DE" dirty="0"/>
              <a:t>Der Generator kann den </a:t>
            </a:r>
            <a:r>
              <a:rPr lang="de-DE" dirty="0" err="1"/>
              <a:t>Discriminator</a:t>
            </a:r>
            <a:r>
              <a:rPr lang="de-DE" dirty="0"/>
              <a:t> reinlegen, lernt aber dennoch nicht „reale“ Bilder zu erzeugen</a:t>
            </a:r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72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Wasserstein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Wasserstein Metrik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413F991E-A93F-4249-A5D3-36E5236E6E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158198" y="117940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Auch „Earth </a:t>
            </a:r>
            <a:r>
              <a:rPr lang="de-DE" dirty="0" err="1"/>
              <a:t>Mover‘s</a:t>
            </a:r>
            <a:r>
              <a:rPr lang="de-DE" dirty="0"/>
              <a:t> </a:t>
            </a:r>
            <a:r>
              <a:rPr lang="de-DE" dirty="0" err="1"/>
              <a:t>disctance</a:t>
            </a:r>
            <a:r>
              <a:rPr lang="de-DE" dirty="0"/>
              <a:t>“ genannt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Vergleicht zwei Wahrscheinlichkeits-Verteilungen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FA1834-70C3-4438-97B7-6CF5F1AC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00" y="2387200"/>
            <a:ext cx="5034472" cy="235159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E0ABDE4-0AF1-479F-98AE-0C3D0C547E75}"/>
              </a:ext>
            </a:extLst>
          </p:cNvPr>
          <p:cNvSpPr txBox="1"/>
          <p:nvPr/>
        </p:nvSpPr>
        <p:spPr>
          <a:xfrm>
            <a:off x="2710543" y="4749851"/>
            <a:ext cx="4637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https://lilianweng.github.io/lil-log/2017/08/20/from-GAN-to-WGAN.html</a:t>
            </a:r>
          </a:p>
        </p:txBody>
      </p:sp>
    </p:spTree>
    <p:extLst>
      <p:ext uri="{BB962C8B-B14F-4D97-AF65-F5344CB8AC3E}">
        <p14:creationId xmlns:p14="http://schemas.microsoft.com/office/powerpoint/2010/main" val="32563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Wasserstein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Wasserstein Metrik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413F991E-A93F-4249-A5D3-36E5236E6E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158198" y="117940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Aufgrund der mathematischen Eigenschaften der Wasserstein Metrik kann eine vereinfachte Form verwendet werden</a:t>
            </a:r>
            <a:br>
              <a:rPr lang="de-DE" dirty="0"/>
            </a:br>
            <a:r>
              <a:rPr lang="de-DE" dirty="0"/>
              <a:t>(Duales Problem und </a:t>
            </a:r>
            <a:r>
              <a:rPr lang="de-DE" dirty="0" err="1"/>
              <a:t>Lipschitz</a:t>
            </a:r>
            <a:r>
              <a:rPr lang="de-DE" dirty="0"/>
              <a:t> kontinuierlich)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Der </a:t>
            </a:r>
            <a:r>
              <a:rPr lang="de-DE" dirty="0" err="1"/>
              <a:t>Discriminator</a:t>
            </a:r>
            <a:r>
              <a:rPr lang="de-DE" dirty="0"/>
              <a:t> ist diesmal zum erlernen einer K-</a:t>
            </a:r>
            <a:r>
              <a:rPr lang="de-DE" dirty="0" err="1"/>
              <a:t>Lipschitz</a:t>
            </a:r>
            <a:r>
              <a:rPr lang="de-DE" dirty="0"/>
              <a:t> kontinuierlichen Funktion da, diese Funktion wertet dann „real“ oder „fake</a:t>
            </a:r>
            <a:r>
              <a:rPr lang="de-DE"/>
              <a:t>“ aus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69248D-650F-497A-897B-1D0BEA961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7" y="2286000"/>
            <a:ext cx="5473027" cy="4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7985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Bildschirmpräsentation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Arial</vt:lpstr>
      <vt:lpstr>Nunito Sans</vt:lpstr>
      <vt:lpstr>Georgia</vt:lpstr>
      <vt:lpstr>Ulysses template</vt:lpstr>
      <vt:lpstr> Deep Learning und AI:  Generative Adversarial Networks (GAN)</vt:lpstr>
      <vt:lpstr>Wasserstein Generative Adversarial Networks</vt:lpstr>
      <vt:lpstr>Wasserstein Generative Adversarial Networks</vt:lpstr>
      <vt:lpstr>Wasserstein Generative Adversarial Networks</vt:lpstr>
      <vt:lpstr>Wasserstein Generative Adversarial Networks</vt:lpstr>
      <vt:lpstr>Wasserstein Generative Adversarial Networks</vt:lpstr>
      <vt:lpstr>Wasserstein Generative Adversarial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130</cp:revision>
  <dcterms:modified xsi:type="dcterms:W3CDTF">2018-08-16T10:34:22Z</dcterms:modified>
</cp:coreProperties>
</file>