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67" r:id="rId3"/>
    <p:sldId id="289" r:id="rId4"/>
    <p:sldId id="304" r:id="rId5"/>
    <p:sldId id="305" r:id="rId6"/>
    <p:sldId id="306" r:id="rId7"/>
    <p:sldId id="307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8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82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8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74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61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770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vs.</a:t>
            </a:r>
            <a:br>
              <a:rPr lang="de-DE" dirty="0"/>
            </a:br>
            <a:r>
              <a:rPr lang="de-DE" dirty="0" err="1"/>
              <a:t>Discriminative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Generative </a:t>
            </a:r>
            <a:r>
              <a:rPr lang="de-DE" dirty="0" err="1"/>
              <a:t>Algorithms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Wir haben als Datensatz z.B. die MNIST Klassifikation gegeben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Wir möchten ein Modell trainieren, dass ähnliche Beispiele zum Datensatz generieren kann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Dies wird mathematisch durch den folgenden Term ausgedrückt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F219A6-4420-4C7B-BFEA-C553E62D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375" y="3830883"/>
            <a:ext cx="1030652" cy="3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Was sind </a:t>
            </a:r>
            <a:r>
              <a:rPr lang="de-DE" dirty="0" err="1"/>
              <a:t>GAN‘s</a:t>
            </a:r>
            <a:r>
              <a:rPr lang="de-DE" dirty="0"/>
              <a:t>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B35173-2113-4BDB-977F-F904577E2173}"/>
              </a:ext>
            </a:extLst>
          </p:cNvPr>
          <p:cNvSpPr txBox="1"/>
          <p:nvPr/>
        </p:nvSpPr>
        <p:spPr>
          <a:xfrm>
            <a:off x="2645655" y="4792762"/>
            <a:ext cx="580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https://deeplearning4j.org/generative-adversarial-network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4FDF75-15B0-40E4-BE65-A5ED522A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655" y="759387"/>
            <a:ext cx="6420189" cy="27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GAN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Training des Generators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720C9A0-2B66-44FF-B146-F0B0FA7D85E5}"/>
              </a:ext>
            </a:extLst>
          </p:cNvPr>
          <p:cNvGrpSpPr/>
          <p:nvPr/>
        </p:nvGrpSpPr>
        <p:grpSpPr>
          <a:xfrm>
            <a:off x="3090625" y="1864654"/>
            <a:ext cx="5700022" cy="2135777"/>
            <a:chOff x="3090625" y="1864654"/>
            <a:chExt cx="5700022" cy="213577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C124F5A-54AE-4690-888D-720A06E7D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9740" y="2412381"/>
              <a:ext cx="1620907" cy="1060056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7B9BF3F-5D96-48A9-8853-0A23D844D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0625" y="1864654"/>
              <a:ext cx="4079115" cy="2135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5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Was war das Vorgehen bis jetzt?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Shape 116">
            <a:extLst>
              <a:ext uri="{FF2B5EF4-FFF2-40B4-BE49-F238E27FC236}">
                <a16:creationId xmlns:a16="http://schemas.microsoft.com/office/drawing/2014/main" id="{D4ABA4C9-9925-4BD9-8704-685013D4AD6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Wir hatten als Input bei dem Generator einen Noise Vector mit z.B. 100 reellen Werten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Dieser sollte als Input der zu erlernenden Zufallsverteilung gelten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Das hießt nach dem Training können wir einen Zufallsinput reingeben und bekommen ein Bild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3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Wie ist ein Autoencoder aufgebaut?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57D938-F3C2-4132-83E4-849A6E5C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64" y="1254177"/>
            <a:ext cx="4866728" cy="37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Was macht ein Autoencoder?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Shape 116">
            <a:extLst>
              <a:ext uri="{FF2B5EF4-FFF2-40B4-BE49-F238E27FC236}">
                <a16:creationId xmlns:a16="http://schemas.microsoft.com/office/drawing/2014/main" id="{E1ADC279-EF15-4026-90A7-6B9E89F6A6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Wir haben die Decoding Phase: </a:t>
            </a:r>
            <a:r>
              <a:rPr lang="de-DE" dirty="0" err="1"/>
              <a:t>decode</a:t>
            </a:r>
            <a:r>
              <a:rPr lang="de-DE" dirty="0"/>
              <a:t>(x) = x‘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Wir haben die Encoding Phase: </a:t>
            </a:r>
            <a:r>
              <a:rPr lang="de-DE" dirty="0" err="1"/>
              <a:t>encode</a:t>
            </a:r>
            <a:r>
              <a:rPr lang="de-DE" dirty="0"/>
              <a:t>(x‘) = x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Wenn das Modell diese Transformation erlernen kann, können wir eine Kompression/Dimensionsreduktion der Features ausführen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06158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Nunito Sans</vt:lpstr>
      <vt:lpstr>Arial</vt:lpstr>
      <vt:lpstr>Georgia</vt:lpstr>
      <vt:lpstr>Calibri</vt:lpstr>
      <vt:lpstr>Ulysses template</vt:lpstr>
      <vt:lpstr> Deep Learning und AI:  Generative Adversarial Networks (GAN)</vt:lpstr>
      <vt:lpstr>Generative vs. Discriminative</vt:lpstr>
      <vt:lpstr>Was sind GAN‘s?</vt:lpstr>
      <vt:lpstr>GAN</vt:lpstr>
      <vt:lpstr>Autoencoder</vt:lpstr>
      <vt:lpstr>Autoencoder</vt:lpstr>
      <vt:lpstr>Autoencoder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69</cp:revision>
  <dcterms:modified xsi:type="dcterms:W3CDTF">2018-09-03T13:41:37Z</dcterms:modified>
</cp:coreProperties>
</file>