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67" r:id="rId3"/>
    <p:sldId id="306" r:id="rId4"/>
    <p:sldId id="307" r:id="rId5"/>
    <p:sldId id="308" r:id="rId6"/>
    <p:sldId id="309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Nunito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98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74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610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965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497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 + 1 column with intro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770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6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Deep Learning und AI: </a:t>
            </a:r>
            <a:br>
              <a:rPr lang="de-DE" dirty="0"/>
            </a:br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Networks (GAN)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Generative vs.</a:t>
            </a:r>
            <a:br>
              <a:rPr lang="de-DE" dirty="0"/>
            </a:br>
            <a:r>
              <a:rPr lang="de-DE" dirty="0" err="1"/>
              <a:t>Discriminative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Generative </a:t>
            </a:r>
            <a:r>
              <a:rPr lang="de-DE" dirty="0" err="1"/>
              <a:t>Algorithms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Wir haben als Datensatz z.B. die MNIST Klassifikation gegeben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Wir möchten ein Modell trainieren, dass ähnliche Beispiele zum Datensatz generieren kann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Dies wird mathematisch durch den folgenden Term ausgedrückt</a:t>
            </a:r>
            <a:br>
              <a:rPr lang="de-DE" dirty="0"/>
            </a:br>
            <a:endParaRPr lang="de-DE"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AF219A6-4420-4C7B-BFEA-C553E62DF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375" y="3830883"/>
            <a:ext cx="1030652" cy="37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9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Autoencoder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Wie ist ein Autoencoder aufgebaut?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557D938-F3C2-4132-83E4-849A6E5C8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464" y="1254177"/>
            <a:ext cx="4866728" cy="378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3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Autoencoder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Was macht ein Autoencoder?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Shape 116">
            <a:extLst>
              <a:ext uri="{FF2B5EF4-FFF2-40B4-BE49-F238E27FC236}">
                <a16:creationId xmlns:a16="http://schemas.microsoft.com/office/drawing/2014/main" id="{E1ADC279-EF15-4026-90A7-6B9E89F6A6A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Wir haben die Decoding Phase: </a:t>
            </a:r>
            <a:r>
              <a:rPr lang="de-DE" dirty="0" err="1"/>
              <a:t>decode</a:t>
            </a:r>
            <a:r>
              <a:rPr lang="de-DE" dirty="0"/>
              <a:t>(x) = x‘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Wir haben die Encoding Phase: </a:t>
            </a:r>
            <a:r>
              <a:rPr lang="de-DE" dirty="0" err="1"/>
              <a:t>encode</a:t>
            </a:r>
            <a:r>
              <a:rPr lang="de-DE" dirty="0"/>
              <a:t>(x‘) = x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Wenn das Modell diese Transformation erlernen kann, können wir eine Kompression/Dimensionsreduktion der Features ausführen</a:t>
            </a:r>
            <a:br>
              <a:rPr lang="de-DE" dirty="0"/>
            </a:br>
            <a:endParaRPr lang="de-DE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006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Variational</a:t>
            </a:r>
            <a:br>
              <a:rPr lang="de-DE" dirty="0"/>
            </a:br>
            <a:r>
              <a:rPr lang="de-DE" dirty="0"/>
              <a:t>Autoencoder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Wie ist ein </a:t>
            </a:r>
            <a:r>
              <a:rPr lang="de-DE" dirty="0" err="1"/>
              <a:t>Variational</a:t>
            </a:r>
            <a:r>
              <a:rPr lang="de-DE" dirty="0"/>
              <a:t> Autoencoder aufgebaut?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8F3D347-8192-4156-B4F4-362BCD1B7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719" y="1233055"/>
            <a:ext cx="5305676" cy="352251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B6E51D0-3A54-40CB-ABE7-DED4F0370EBF}"/>
              </a:ext>
            </a:extLst>
          </p:cNvPr>
          <p:cNvSpPr txBox="1"/>
          <p:nvPr/>
        </p:nvSpPr>
        <p:spPr>
          <a:xfrm>
            <a:off x="2715156" y="4828660"/>
            <a:ext cx="5751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https://github.com/kvfrans/variational-autoencoder</a:t>
            </a:r>
          </a:p>
        </p:txBody>
      </p:sp>
    </p:spTree>
    <p:extLst>
      <p:ext uri="{BB962C8B-B14F-4D97-AF65-F5344CB8AC3E}">
        <p14:creationId xmlns:p14="http://schemas.microsoft.com/office/powerpoint/2010/main" val="156038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Autoencoder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Was macht ein </a:t>
            </a:r>
            <a:r>
              <a:rPr lang="de-DE" dirty="0" err="1"/>
              <a:t>Variational</a:t>
            </a:r>
            <a:r>
              <a:rPr lang="de-DE" dirty="0"/>
              <a:t> Autoencoder?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Shape 116">
            <a:extLst>
              <a:ext uri="{FF2B5EF4-FFF2-40B4-BE49-F238E27FC236}">
                <a16:creationId xmlns:a16="http://schemas.microsoft.com/office/drawing/2014/main" id="{E1ADC279-EF15-4026-90A7-6B9E89F6A6A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Erweiterung der Autoencoder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Mit der </a:t>
            </a:r>
            <a:r>
              <a:rPr lang="de-DE" dirty="0" err="1"/>
              <a:t>Variational</a:t>
            </a:r>
            <a:r>
              <a:rPr lang="de-DE" dirty="0"/>
              <a:t> </a:t>
            </a:r>
            <a:r>
              <a:rPr lang="de-DE" dirty="0" err="1"/>
              <a:t>Inference</a:t>
            </a:r>
            <a:r>
              <a:rPr lang="de-DE" dirty="0"/>
              <a:t>, will das Modell eine plausible latente Variable z erstellen</a:t>
            </a:r>
          </a:p>
          <a:p>
            <a:pPr marL="285750" indent="-285750"/>
            <a:endParaRPr lang="de-DE" dirty="0"/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Q(z | x) ist der Encoder</a:t>
            </a:r>
          </a:p>
          <a:p>
            <a:pPr marL="285750" indent="-285750"/>
            <a:r>
              <a:rPr lang="de-DE" dirty="0"/>
              <a:t>z ist die „</a:t>
            </a:r>
            <a:r>
              <a:rPr lang="de-DE" dirty="0" err="1"/>
              <a:t>encoded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“</a:t>
            </a:r>
          </a:p>
          <a:p>
            <a:pPr marL="285750" indent="-285750"/>
            <a:r>
              <a:rPr lang="de-DE" dirty="0"/>
              <a:t>P(x | z) ist der Decoder</a:t>
            </a:r>
            <a:br>
              <a:rPr lang="de-DE" dirty="0"/>
            </a:br>
            <a:endParaRPr lang="de-DE"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D31FF2A-6D78-4C49-9C99-9D7009ED5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615" y="3277678"/>
            <a:ext cx="5816385" cy="44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75259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Bildschirmpräsentation (16:9)</PresentationFormat>
  <Paragraphs>35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Georgia</vt:lpstr>
      <vt:lpstr>Calibri</vt:lpstr>
      <vt:lpstr>Nunito Sans</vt:lpstr>
      <vt:lpstr>Arial</vt:lpstr>
      <vt:lpstr>Ulysses template</vt:lpstr>
      <vt:lpstr> Deep Learning und AI:  Generative Adversarial Networks (GAN)</vt:lpstr>
      <vt:lpstr>Generative vs. Discriminative</vt:lpstr>
      <vt:lpstr>Autoencoder</vt:lpstr>
      <vt:lpstr>Autoencoder</vt:lpstr>
      <vt:lpstr>Variational Autoencoder</vt:lpstr>
      <vt:lpstr>Autoencoder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75</cp:revision>
  <dcterms:modified xsi:type="dcterms:W3CDTF">2018-09-05T12:03:35Z</dcterms:modified>
</cp:coreProperties>
</file>