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64" r:id="rId2"/>
    <p:sldId id="307" r:id="rId3"/>
    <p:sldId id="300" r:id="rId4"/>
    <p:sldId id="299" r:id="rId5"/>
    <p:sldId id="302" r:id="rId6"/>
    <p:sldId id="303" r:id="rId7"/>
    <p:sldId id="304" r:id="rId8"/>
    <p:sldId id="305" r:id="rId9"/>
    <p:sldId id="308" r:id="rId10"/>
    <p:sldId id="309" r:id="rId11"/>
    <p:sldId id="306" r:id="rId12"/>
    <p:sldId id="310" r:id="rId13"/>
    <p:sldId id="311" r:id="rId14"/>
    <p:sldId id="312" r:id="rId15"/>
  </p:sldIdLst>
  <p:sldSz cx="9144000" cy="5143500" type="screen16x9"/>
  <p:notesSz cx="6858000" cy="9144000"/>
  <p:embeddedFontLst>
    <p:embeddedFont>
      <p:font typeface="Nunito Sans" pitchFamily="2" charset="0"/>
      <p:regular r:id="rId17"/>
      <p:bold r:id="rId18"/>
      <p:italic r:id="rId19"/>
      <p:boldItalic r:id="rId20"/>
    </p:embeddedFont>
    <p:embeddedFont>
      <p:font typeface="Tunga" panose="020B0502040204020203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9D503-4953-402C-B6E9-EF7AF153E081}" v="47" dt="2022-08-02T15:00:07.482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8F5C0F12-0A69-48C7-B98B-A137CF72973F}"/>
    <pc:docChg chg="undo custSel addSld delSld modSld sldOrd">
      <pc:chgData name="Jan Schaffranek" userId="185de13651d64d23" providerId="LiveId" clId="{8F5C0F12-0A69-48C7-B98B-A137CF72973F}" dt="2022-07-28T06:11:43.074" v="1755" actId="1076"/>
      <pc:docMkLst>
        <pc:docMk/>
      </pc:docMkLst>
      <pc:sldChg chg="del">
        <pc:chgData name="Jan Schaffranek" userId="185de13651d64d23" providerId="LiveId" clId="{8F5C0F12-0A69-48C7-B98B-A137CF72973F}" dt="2022-07-28T05:23:35.070" v="0" actId="47"/>
        <pc:sldMkLst>
          <pc:docMk/>
          <pc:sldMk cId="0" sldId="256"/>
        </pc:sldMkLst>
      </pc:sldChg>
      <pc:sldChg chg="modSp add del mod">
        <pc:chgData name="Jan Schaffranek" userId="185de13651d64d23" providerId="LiveId" clId="{8F5C0F12-0A69-48C7-B98B-A137CF72973F}" dt="2022-07-28T05:39:56.198" v="1238" actId="2711"/>
        <pc:sldMkLst>
          <pc:docMk/>
          <pc:sldMk cId="0" sldId="264"/>
        </pc:sldMkLst>
        <pc:spChg chg="mod">
          <ac:chgData name="Jan Schaffranek" userId="185de13651d64d23" providerId="LiveId" clId="{8F5C0F12-0A69-48C7-B98B-A137CF72973F}" dt="2022-07-28T05:39:56.198" v="1238" actId="2711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8F5C0F12-0A69-48C7-B98B-A137CF72973F}" dt="2022-07-28T05:24:13.830" v="42" actId="47"/>
        <pc:sldMkLst>
          <pc:docMk/>
          <pc:sldMk cId="224579613" sldId="283"/>
        </pc:sldMkLst>
      </pc:sldChg>
      <pc:sldChg chg="new del">
        <pc:chgData name="Jan Schaffranek" userId="185de13651d64d23" providerId="LiveId" clId="{8F5C0F12-0A69-48C7-B98B-A137CF72973F}" dt="2022-07-28T05:25:42.382" v="155" actId="47"/>
        <pc:sldMkLst>
          <pc:docMk/>
          <pc:sldMk cId="2720602461" sldId="284"/>
        </pc:sldMkLst>
      </pc:sldChg>
      <pc:sldChg chg="del">
        <pc:chgData name="Jan Schaffranek" userId="185de13651d64d23" providerId="LiveId" clId="{8F5C0F12-0A69-48C7-B98B-A137CF72973F}" dt="2022-07-28T05:23:40.870" v="5" actId="47"/>
        <pc:sldMkLst>
          <pc:docMk/>
          <pc:sldMk cId="3612567671" sldId="284"/>
        </pc:sldMkLst>
      </pc:sldChg>
      <pc:sldChg chg="addSp modSp new mod">
        <pc:chgData name="Jan Schaffranek" userId="185de13651d64d23" providerId="LiveId" clId="{8F5C0F12-0A69-48C7-B98B-A137CF72973F}" dt="2022-07-28T05:56:22.657" v="1535" actId="20577"/>
        <pc:sldMkLst>
          <pc:docMk/>
          <pc:sldMk cId="938051016" sldId="285"/>
        </pc:sldMkLst>
        <pc:spChg chg="add mod">
          <ac:chgData name="Jan Schaffranek" userId="185de13651d64d23" providerId="LiveId" clId="{8F5C0F12-0A69-48C7-B98B-A137CF72973F}" dt="2022-07-28T05:56:22.657" v="1535" actId="20577"/>
          <ac:spMkLst>
            <pc:docMk/>
            <pc:sldMk cId="938051016" sldId="285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5:24:33.960" v="45" actId="1076"/>
          <ac:picMkLst>
            <pc:docMk/>
            <pc:sldMk cId="938051016" sldId="285"/>
            <ac:picMk id="4" creationId="{DA29CA65-07B5-527C-315A-7DE2D83AF7EA}"/>
          </ac:picMkLst>
        </pc:picChg>
      </pc:sldChg>
      <pc:sldChg chg="del">
        <pc:chgData name="Jan Schaffranek" userId="185de13651d64d23" providerId="LiveId" clId="{8F5C0F12-0A69-48C7-B98B-A137CF72973F}" dt="2022-07-28T05:23:41.275" v="6" actId="47"/>
        <pc:sldMkLst>
          <pc:docMk/>
          <pc:sldMk cId="982671109" sldId="285"/>
        </pc:sldMkLst>
      </pc:sldChg>
      <pc:sldChg chg="addSp delSp modSp add mod">
        <pc:chgData name="Jan Schaffranek" userId="185de13651d64d23" providerId="LiveId" clId="{8F5C0F12-0A69-48C7-B98B-A137CF72973F}" dt="2022-07-28T06:11:04.938" v="1750" actId="20577"/>
        <pc:sldMkLst>
          <pc:docMk/>
          <pc:sldMk cId="1668520884" sldId="286"/>
        </pc:sldMkLst>
        <pc:spChg chg="mod">
          <ac:chgData name="Jan Schaffranek" userId="185de13651d64d23" providerId="LiveId" clId="{8F5C0F12-0A69-48C7-B98B-A137CF72973F}" dt="2022-07-28T06:11:04.938" v="1750" actId="20577"/>
          <ac:spMkLst>
            <pc:docMk/>
            <pc:sldMk cId="1668520884" sldId="286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27:26.125" v="303" actId="478"/>
          <ac:picMkLst>
            <pc:docMk/>
            <pc:sldMk cId="1668520884" sldId="28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7:31.741" v="308" actId="1076"/>
          <ac:picMkLst>
            <pc:docMk/>
            <pc:sldMk cId="1668520884" sldId="286"/>
            <ac:picMk id="6" creationId="{7D0F131D-0326-5649-F8B7-CBEB35997D02}"/>
          </ac:picMkLst>
        </pc:picChg>
      </pc:sldChg>
      <pc:sldChg chg="del">
        <pc:chgData name="Jan Schaffranek" userId="185de13651d64d23" providerId="LiveId" clId="{8F5C0F12-0A69-48C7-B98B-A137CF72973F}" dt="2022-07-28T05:23:35.508" v="1" actId="47"/>
        <pc:sldMkLst>
          <pc:docMk/>
          <pc:sldMk cId="2839675043" sldId="286"/>
        </pc:sldMkLst>
      </pc:sldChg>
      <pc:sldChg chg="del">
        <pc:chgData name="Jan Schaffranek" userId="185de13651d64d23" providerId="LiveId" clId="{8F5C0F12-0A69-48C7-B98B-A137CF72973F}" dt="2022-07-28T05:23:35.833" v="2" actId="47"/>
        <pc:sldMkLst>
          <pc:docMk/>
          <pc:sldMk cId="1787185965" sldId="287"/>
        </pc:sldMkLst>
      </pc:sldChg>
      <pc:sldChg chg="addSp delSp modSp add mod">
        <pc:chgData name="Jan Schaffranek" userId="185de13651d64d23" providerId="LiveId" clId="{8F5C0F12-0A69-48C7-B98B-A137CF72973F}" dt="2022-07-28T05:56:10.051" v="1532" actId="20577"/>
        <pc:sldMkLst>
          <pc:docMk/>
          <pc:sldMk cId="3926205359" sldId="287"/>
        </pc:sldMkLst>
        <pc:spChg chg="mod">
          <ac:chgData name="Jan Schaffranek" userId="185de13651d64d23" providerId="LiveId" clId="{8F5C0F12-0A69-48C7-B98B-A137CF72973F}" dt="2022-07-28T05:56:10.051" v="1532" actId="20577"/>
          <ac:spMkLst>
            <pc:docMk/>
            <pc:sldMk cId="3926205359" sldId="28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8:09.899" v="317" actId="478"/>
          <ac:picMkLst>
            <pc:docMk/>
            <pc:sldMk cId="3926205359" sldId="28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8:14.215" v="320" actId="1076"/>
          <ac:picMkLst>
            <pc:docMk/>
            <pc:sldMk cId="3926205359" sldId="287"/>
            <ac:picMk id="6" creationId="{BCA3232C-483D-4170-4DB1-EE23142CAB5E}"/>
          </ac:picMkLst>
        </pc:picChg>
      </pc:sldChg>
      <pc:sldChg chg="addSp delSp modSp add mod">
        <pc:chgData name="Jan Schaffranek" userId="185de13651d64d23" providerId="LiveId" clId="{8F5C0F12-0A69-48C7-B98B-A137CF72973F}" dt="2022-07-28T05:37:06.501" v="1039" actId="20577"/>
        <pc:sldMkLst>
          <pc:docMk/>
          <pc:sldMk cId="2014518586" sldId="288"/>
        </pc:sldMkLst>
        <pc:spChg chg="mod">
          <ac:chgData name="Jan Schaffranek" userId="185de13651d64d23" providerId="LiveId" clId="{8F5C0F12-0A69-48C7-B98B-A137CF72973F}" dt="2022-07-28T05:37:06.501" v="1039" actId="20577"/>
          <ac:spMkLst>
            <pc:docMk/>
            <pc:sldMk cId="2014518586" sldId="288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6:00.649" v="941" actId="478"/>
          <ac:picMkLst>
            <pc:docMk/>
            <pc:sldMk cId="2014518586" sldId="288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04.918" v="944" actId="1076"/>
          <ac:picMkLst>
            <pc:docMk/>
            <pc:sldMk cId="2014518586" sldId="288"/>
            <ac:picMk id="6" creationId="{7BDEF5BE-0348-64BA-3D82-BEB83D6B8990}"/>
          </ac:picMkLst>
        </pc:picChg>
      </pc:sldChg>
      <pc:sldChg chg="addSp delSp modSp add mod">
        <pc:chgData name="Jan Schaffranek" userId="185de13651d64d23" providerId="LiveId" clId="{8F5C0F12-0A69-48C7-B98B-A137CF72973F}" dt="2022-07-28T05:36:55.473" v="1024" actId="1076"/>
        <pc:sldMkLst>
          <pc:docMk/>
          <pc:sldMk cId="1520223503" sldId="289"/>
        </pc:sldMkLst>
        <pc:spChg chg="mod">
          <ac:chgData name="Jan Schaffranek" userId="185de13651d64d23" providerId="LiveId" clId="{8F5C0F12-0A69-48C7-B98B-A137CF72973F}" dt="2022-07-28T05:36:39.150" v="1020" actId="20577"/>
          <ac:spMkLst>
            <pc:docMk/>
            <pc:sldMk cId="1520223503" sldId="28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6:50.590" v="1021" actId="478"/>
          <ac:picMkLst>
            <pc:docMk/>
            <pc:sldMk cId="1520223503" sldId="28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55.473" v="1024" actId="1076"/>
          <ac:picMkLst>
            <pc:docMk/>
            <pc:sldMk cId="1520223503" sldId="289"/>
            <ac:picMk id="6" creationId="{38997EA5-5664-EE38-B4C6-C91D905A9203}"/>
          </ac:picMkLst>
        </pc:picChg>
      </pc:sldChg>
      <pc:sldChg chg="addSp delSp modSp add mod">
        <pc:chgData name="Jan Schaffranek" userId="185de13651d64d23" providerId="LiveId" clId="{8F5C0F12-0A69-48C7-B98B-A137CF72973F}" dt="2022-07-28T05:30:03.055" v="502" actId="14100"/>
        <pc:sldMkLst>
          <pc:docMk/>
          <pc:sldMk cId="1434879263" sldId="290"/>
        </pc:sldMkLst>
        <pc:spChg chg="mod">
          <ac:chgData name="Jan Schaffranek" userId="185de13651d64d23" providerId="LiveId" clId="{8F5C0F12-0A69-48C7-B98B-A137CF72973F}" dt="2022-07-28T05:29:31.883" v="497" actId="20577"/>
          <ac:spMkLst>
            <pc:docMk/>
            <pc:sldMk cId="1434879263" sldId="29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9:41.637" v="498" actId="478"/>
          <ac:picMkLst>
            <pc:docMk/>
            <pc:sldMk cId="1434879263" sldId="29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03.055" v="502" actId="14100"/>
          <ac:picMkLst>
            <pc:docMk/>
            <pc:sldMk cId="1434879263" sldId="290"/>
            <ac:picMk id="6" creationId="{E328AB2F-8417-15FD-13FB-A58198CD7301}"/>
          </ac:picMkLst>
        </pc:picChg>
      </pc:sldChg>
      <pc:sldChg chg="addSp delSp modSp add mod">
        <pc:chgData name="Jan Schaffranek" userId="185de13651d64d23" providerId="LiveId" clId="{8F5C0F12-0A69-48C7-B98B-A137CF72973F}" dt="2022-07-28T05:30:51.012" v="568" actId="1076"/>
        <pc:sldMkLst>
          <pc:docMk/>
          <pc:sldMk cId="943007070" sldId="291"/>
        </pc:sldMkLst>
        <pc:spChg chg="mod">
          <ac:chgData name="Jan Schaffranek" userId="185de13651d64d23" providerId="LiveId" clId="{8F5C0F12-0A69-48C7-B98B-A137CF72973F}" dt="2022-07-28T05:30:35.995" v="563" actId="20577"/>
          <ac:spMkLst>
            <pc:docMk/>
            <pc:sldMk cId="943007070" sldId="291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0:46.986" v="565" actId="478"/>
          <ac:picMkLst>
            <pc:docMk/>
            <pc:sldMk cId="943007070" sldId="29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51.012" v="568" actId="1076"/>
          <ac:picMkLst>
            <pc:docMk/>
            <pc:sldMk cId="943007070" sldId="291"/>
            <ac:picMk id="6" creationId="{BD555DC6-314C-8CDE-9348-7B626FDB4AAB}"/>
          </ac:picMkLst>
        </pc:picChg>
      </pc:sldChg>
      <pc:sldChg chg="addSp delSp modSp add mod">
        <pc:chgData name="Jan Schaffranek" userId="185de13651d64d23" providerId="LiveId" clId="{8F5C0F12-0A69-48C7-B98B-A137CF72973F}" dt="2022-07-28T05:32:34.606" v="723" actId="1076"/>
        <pc:sldMkLst>
          <pc:docMk/>
          <pc:sldMk cId="3722708052" sldId="292"/>
        </pc:sldMkLst>
        <pc:spChg chg="mod">
          <ac:chgData name="Jan Schaffranek" userId="185de13651d64d23" providerId="LiveId" clId="{8F5C0F12-0A69-48C7-B98B-A137CF72973F}" dt="2022-07-28T05:32:13.938" v="719" actId="20577"/>
          <ac:spMkLst>
            <pc:docMk/>
            <pc:sldMk cId="3722708052" sldId="29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2:30.813" v="720" actId="478"/>
          <ac:picMkLst>
            <pc:docMk/>
            <pc:sldMk cId="3722708052" sldId="29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2:34.606" v="723" actId="1076"/>
          <ac:picMkLst>
            <pc:docMk/>
            <pc:sldMk cId="3722708052" sldId="292"/>
            <ac:picMk id="6" creationId="{45D2E905-CFC2-6E94-6F97-E4505A496AB9}"/>
          </ac:picMkLst>
        </pc:picChg>
      </pc:sldChg>
      <pc:sldChg chg="addSp delSp modSp add mod">
        <pc:chgData name="Jan Schaffranek" userId="185de13651d64d23" providerId="LiveId" clId="{8F5C0F12-0A69-48C7-B98B-A137CF72973F}" dt="2022-07-28T05:56:16.288" v="1534" actId="20577"/>
        <pc:sldMkLst>
          <pc:docMk/>
          <pc:sldMk cId="119731001" sldId="293"/>
        </pc:sldMkLst>
        <pc:spChg chg="mod">
          <ac:chgData name="Jan Schaffranek" userId="185de13651d64d23" providerId="LiveId" clId="{8F5C0F12-0A69-48C7-B98B-A137CF72973F}" dt="2022-07-28T05:56:16.288" v="1534" actId="20577"/>
          <ac:spMkLst>
            <pc:docMk/>
            <pc:sldMk cId="119731001" sldId="29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4:27.399" v="798" actId="478"/>
          <ac:picMkLst>
            <pc:docMk/>
            <pc:sldMk cId="119731001" sldId="293"/>
            <ac:picMk id="4" creationId="{DA29CA65-07B5-527C-315A-7DE2D83AF7EA}"/>
          </ac:picMkLst>
        </pc:picChg>
        <pc:picChg chg="add del">
          <ac:chgData name="Jan Schaffranek" userId="185de13651d64d23" providerId="LiveId" clId="{8F5C0F12-0A69-48C7-B98B-A137CF72973F}" dt="2022-07-28T05:34:30.226" v="800" actId="478"/>
          <ac:picMkLst>
            <pc:docMk/>
            <pc:sldMk cId="119731001" sldId="293"/>
            <ac:picMk id="6" creationId="{691DBAAF-715B-9D7A-6890-6E77885D6F8C}"/>
          </ac:picMkLst>
        </pc:picChg>
        <pc:picChg chg="add mod">
          <ac:chgData name="Jan Schaffranek" userId="185de13651d64d23" providerId="LiveId" clId="{8F5C0F12-0A69-48C7-B98B-A137CF72973F}" dt="2022-07-28T05:34:38.242" v="802" actId="1076"/>
          <ac:picMkLst>
            <pc:docMk/>
            <pc:sldMk cId="119731001" sldId="293"/>
            <ac:picMk id="8" creationId="{B95C35D5-8A9D-58AB-7D16-D10E92CFBFC4}"/>
          </ac:picMkLst>
        </pc:picChg>
      </pc:sldChg>
      <pc:sldChg chg="addSp delSp modSp add mod">
        <pc:chgData name="Jan Schaffranek" userId="185de13651d64d23" providerId="LiveId" clId="{8F5C0F12-0A69-48C7-B98B-A137CF72973F}" dt="2022-07-28T05:38:10.694" v="1149" actId="1076"/>
        <pc:sldMkLst>
          <pc:docMk/>
          <pc:sldMk cId="1951990170" sldId="294"/>
        </pc:sldMkLst>
        <pc:spChg chg="mod">
          <ac:chgData name="Jan Schaffranek" userId="185de13651d64d23" providerId="LiveId" clId="{8F5C0F12-0A69-48C7-B98B-A137CF72973F}" dt="2022-07-28T05:38:00.608" v="1145" actId="20577"/>
          <ac:spMkLst>
            <pc:docMk/>
            <pc:sldMk cId="1951990170" sldId="294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8:07.069" v="1146" actId="478"/>
          <ac:picMkLst>
            <pc:docMk/>
            <pc:sldMk cId="1951990170" sldId="294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8:10.694" v="1149" actId="1076"/>
          <ac:picMkLst>
            <pc:docMk/>
            <pc:sldMk cId="1951990170" sldId="294"/>
            <ac:picMk id="6" creationId="{D9CBACC7-1484-F28E-122B-FED0C26849B5}"/>
          </ac:picMkLst>
        </pc:picChg>
      </pc:sldChg>
      <pc:sldChg chg="addSp delSp modSp add mod">
        <pc:chgData name="Jan Schaffranek" userId="185de13651d64d23" providerId="LiveId" clId="{8F5C0F12-0A69-48C7-B98B-A137CF72973F}" dt="2022-07-28T05:39:36.400" v="1237" actId="20577"/>
        <pc:sldMkLst>
          <pc:docMk/>
          <pc:sldMk cId="432260093" sldId="295"/>
        </pc:sldMkLst>
        <pc:spChg chg="mod">
          <ac:chgData name="Jan Schaffranek" userId="185de13651d64d23" providerId="LiveId" clId="{8F5C0F12-0A69-48C7-B98B-A137CF72973F}" dt="2022-07-28T05:39:36.400" v="1237" actId="20577"/>
          <ac:spMkLst>
            <pc:docMk/>
            <pc:sldMk cId="432260093" sldId="29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9:10.339" v="1150" actId="478"/>
          <ac:picMkLst>
            <pc:docMk/>
            <pc:sldMk cId="432260093" sldId="295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9:14.283" v="1153" actId="1076"/>
          <ac:picMkLst>
            <pc:docMk/>
            <pc:sldMk cId="432260093" sldId="295"/>
            <ac:picMk id="6" creationId="{89CDC889-AC29-8CFB-1B39-C7CFBDFEBD6C}"/>
          </ac:picMkLst>
        </pc:picChg>
      </pc:sldChg>
      <pc:sldChg chg="addSp delSp modSp add mod ord">
        <pc:chgData name="Jan Schaffranek" userId="185de13651d64d23" providerId="LiveId" clId="{8F5C0F12-0A69-48C7-B98B-A137CF72973F}" dt="2022-07-28T05:54:34.605" v="1457" actId="1076"/>
        <pc:sldMkLst>
          <pc:docMk/>
          <pc:sldMk cId="3004162879" sldId="296"/>
        </pc:sldMkLst>
        <pc:spChg chg="mod">
          <ac:chgData name="Jan Schaffranek" userId="185de13651d64d23" providerId="LiveId" clId="{8F5C0F12-0A69-48C7-B98B-A137CF72973F}" dt="2022-07-28T05:53:52.630" v="1453" actId="20577"/>
          <ac:spMkLst>
            <pc:docMk/>
            <pc:sldMk cId="3004162879" sldId="29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4:31.098" v="1454" actId="478"/>
          <ac:picMkLst>
            <pc:docMk/>
            <pc:sldMk cId="3004162879" sldId="29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4:34.605" v="1457" actId="1076"/>
          <ac:picMkLst>
            <pc:docMk/>
            <pc:sldMk cId="3004162879" sldId="296"/>
            <ac:picMk id="6" creationId="{798F2965-0DDF-F293-06FC-7DB449E1341F}"/>
          </ac:picMkLst>
        </pc:picChg>
      </pc:sldChg>
      <pc:sldChg chg="addSp delSp modSp add mod ord">
        <pc:chgData name="Jan Schaffranek" userId="185de13651d64d23" providerId="LiveId" clId="{8F5C0F12-0A69-48C7-B98B-A137CF72973F}" dt="2022-07-28T05:55:59.689" v="1531"/>
        <pc:sldMkLst>
          <pc:docMk/>
          <pc:sldMk cId="3251677670" sldId="297"/>
        </pc:sldMkLst>
        <pc:spChg chg="mod">
          <ac:chgData name="Jan Schaffranek" userId="185de13651d64d23" providerId="LiveId" clId="{8F5C0F12-0A69-48C7-B98B-A137CF72973F}" dt="2022-07-28T05:55:59.689" v="1531"/>
          <ac:spMkLst>
            <pc:docMk/>
            <pc:sldMk cId="3251677670" sldId="29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5:19.249" v="1470" actId="478"/>
          <ac:picMkLst>
            <pc:docMk/>
            <pc:sldMk cId="3251677670" sldId="29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5:24.053" v="1474" actId="1076"/>
          <ac:picMkLst>
            <pc:docMk/>
            <pc:sldMk cId="3251677670" sldId="297"/>
            <ac:picMk id="6" creationId="{9CE0D151-F134-CF86-8D78-1B9BB3A4CFDF}"/>
          </ac:picMkLst>
        </pc:picChg>
      </pc:sldChg>
      <pc:sldChg chg="addSp delSp modSp add mod ord">
        <pc:chgData name="Jan Schaffranek" userId="185de13651d64d23" providerId="LiveId" clId="{8F5C0F12-0A69-48C7-B98B-A137CF72973F}" dt="2022-07-28T06:11:43.074" v="1755" actId="1076"/>
        <pc:sldMkLst>
          <pc:docMk/>
          <pc:sldMk cId="2163509060" sldId="298"/>
        </pc:sldMkLst>
        <pc:spChg chg="mod">
          <ac:chgData name="Jan Schaffranek" userId="185de13651d64d23" providerId="LiveId" clId="{8F5C0F12-0A69-48C7-B98B-A137CF72973F}" dt="2022-07-28T05:57:35.787" v="1551" actId="20577"/>
          <ac:spMkLst>
            <pc:docMk/>
            <pc:sldMk cId="2163509060" sldId="298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7:59.316" v="1552" actId="478"/>
          <ac:picMkLst>
            <pc:docMk/>
            <pc:sldMk cId="2163509060" sldId="298"/>
            <ac:picMk id="4" creationId="{DA29CA65-07B5-527C-315A-7DE2D83AF7EA}"/>
          </ac:picMkLst>
        </pc:picChg>
        <pc:picChg chg="add del mod">
          <ac:chgData name="Jan Schaffranek" userId="185de13651d64d23" providerId="LiveId" clId="{8F5C0F12-0A69-48C7-B98B-A137CF72973F}" dt="2022-07-28T05:58:07.159" v="1555" actId="478"/>
          <ac:picMkLst>
            <pc:docMk/>
            <pc:sldMk cId="2163509060" sldId="298"/>
            <ac:picMk id="6" creationId="{07992551-BA6F-C98C-2955-B41A1C7F1BA3}"/>
          </ac:picMkLst>
        </pc:picChg>
        <pc:picChg chg="add del mod">
          <ac:chgData name="Jan Schaffranek" userId="185de13651d64d23" providerId="LiveId" clId="{8F5C0F12-0A69-48C7-B98B-A137CF72973F}" dt="2022-07-28T06:11:38.998" v="1751" actId="478"/>
          <ac:picMkLst>
            <pc:docMk/>
            <pc:sldMk cId="2163509060" sldId="298"/>
            <ac:picMk id="8" creationId="{14B5EDE7-03E2-1BB9-3C64-CABAD4ADDCE8}"/>
          </ac:picMkLst>
        </pc:picChg>
        <pc:picChg chg="add mod">
          <ac:chgData name="Jan Schaffranek" userId="185de13651d64d23" providerId="LiveId" clId="{8F5C0F12-0A69-48C7-B98B-A137CF72973F}" dt="2022-07-28T06:11:43.074" v="1755" actId="1076"/>
          <ac:picMkLst>
            <pc:docMk/>
            <pc:sldMk cId="2163509060" sldId="298"/>
            <ac:picMk id="10" creationId="{F66DED05-9445-578E-8BC0-1097A36972DC}"/>
          </ac:picMkLst>
        </pc:picChg>
      </pc:sldChg>
      <pc:sldChg chg="addSp delSp modSp add mod">
        <pc:chgData name="Jan Schaffranek" userId="185de13651d64d23" providerId="LiveId" clId="{8F5C0F12-0A69-48C7-B98B-A137CF72973F}" dt="2022-07-28T05:46:32.955" v="1347" actId="1076"/>
        <pc:sldMkLst>
          <pc:docMk/>
          <pc:sldMk cId="1834102472" sldId="299"/>
        </pc:sldMkLst>
        <pc:spChg chg="mod">
          <ac:chgData name="Jan Schaffranek" userId="185de13651d64d23" providerId="LiveId" clId="{8F5C0F12-0A69-48C7-B98B-A137CF72973F}" dt="2022-07-28T05:46:05.026" v="1341" actId="20577"/>
          <ac:spMkLst>
            <pc:docMk/>
            <pc:sldMk cId="1834102472" sldId="29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46:11.850" v="1342" actId="478"/>
          <ac:picMkLst>
            <pc:docMk/>
            <pc:sldMk cId="1834102472" sldId="29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46:32.955" v="1347" actId="1076"/>
          <ac:picMkLst>
            <pc:docMk/>
            <pc:sldMk cId="1834102472" sldId="299"/>
            <ac:picMk id="6" creationId="{03E20F1D-31F9-50FA-4D48-AB2C08C07084}"/>
          </ac:picMkLst>
        </pc:picChg>
      </pc:sldChg>
      <pc:sldChg chg="addSp delSp modSp add mod">
        <pc:chgData name="Jan Schaffranek" userId="185de13651d64d23" providerId="LiveId" clId="{8F5C0F12-0A69-48C7-B98B-A137CF72973F}" dt="2022-07-28T05:52:20.224" v="1410" actId="20577"/>
        <pc:sldMkLst>
          <pc:docMk/>
          <pc:sldMk cId="1946504443" sldId="300"/>
        </pc:sldMkLst>
        <pc:spChg chg="mod">
          <ac:chgData name="Jan Schaffranek" userId="185de13651d64d23" providerId="LiveId" clId="{8F5C0F12-0A69-48C7-B98B-A137CF72973F}" dt="2022-07-28T05:52:20.224" v="1410" actId="20577"/>
          <ac:spMkLst>
            <pc:docMk/>
            <pc:sldMk cId="1946504443" sldId="30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1:31.517" v="1395" actId="478"/>
          <ac:picMkLst>
            <pc:docMk/>
            <pc:sldMk cId="1946504443" sldId="30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1:35.603" v="1398" actId="1076"/>
          <ac:picMkLst>
            <pc:docMk/>
            <pc:sldMk cId="1946504443" sldId="300"/>
            <ac:picMk id="6" creationId="{F35928F5-A7F4-981A-A92F-16F2533928E3}"/>
          </ac:picMkLst>
        </pc:picChg>
      </pc:sldChg>
      <pc:sldChg chg="addSp delSp modSp add mod">
        <pc:chgData name="Jan Schaffranek" userId="185de13651d64d23" providerId="LiveId" clId="{8F5C0F12-0A69-48C7-B98B-A137CF72973F}" dt="2022-07-28T06:00:06.403" v="1589" actId="1076"/>
        <pc:sldMkLst>
          <pc:docMk/>
          <pc:sldMk cId="2933930624" sldId="301"/>
        </pc:sldMkLst>
        <pc:spChg chg="mod">
          <ac:chgData name="Jan Schaffranek" userId="185de13651d64d23" providerId="LiveId" clId="{8F5C0F12-0A69-48C7-B98B-A137CF72973F}" dt="2022-07-28T05:59:50.572" v="1584" actId="20577"/>
          <ac:spMkLst>
            <pc:docMk/>
            <pc:sldMk cId="2933930624" sldId="301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0:02.807" v="1585" actId="478"/>
          <ac:picMkLst>
            <pc:docMk/>
            <pc:sldMk cId="2933930624" sldId="30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0:06.403" v="1589" actId="1076"/>
          <ac:picMkLst>
            <pc:docMk/>
            <pc:sldMk cId="2933930624" sldId="301"/>
            <ac:picMk id="6" creationId="{6C6FA246-8814-F277-0FEC-6646582635D0}"/>
          </ac:picMkLst>
        </pc:picChg>
      </pc:sldChg>
      <pc:sldChg chg="addSp delSp modSp add mod">
        <pc:chgData name="Jan Schaffranek" userId="185de13651d64d23" providerId="LiveId" clId="{8F5C0F12-0A69-48C7-B98B-A137CF72973F}" dt="2022-07-28T06:02:31.889" v="1624" actId="1076"/>
        <pc:sldMkLst>
          <pc:docMk/>
          <pc:sldMk cId="343984931" sldId="302"/>
        </pc:sldMkLst>
        <pc:spChg chg="mod">
          <ac:chgData name="Jan Schaffranek" userId="185de13651d64d23" providerId="LiveId" clId="{8F5C0F12-0A69-48C7-B98B-A137CF72973F}" dt="2022-07-28T06:02:12.483" v="1620" actId="20577"/>
          <ac:spMkLst>
            <pc:docMk/>
            <pc:sldMk cId="343984931" sldId="30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2:28.304" v="1621" actId="478"/>
          <ac:picMkLst>
            <pc:docMk/>
            <pc:sldMk cId="343984931" sldId="30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2:31.889" v="1624" actId="1076"/>
          <ac:picMkLst>
            <pc:docMk/>
            <pc:sldMk cId="343984931" sldId="302"/>
            <ac:picMk id="6" creationId="{CE982EFB-4C6D-9BA1-01B9-CD1B78F5F239}"/>
          </ac:picMkLst>
        </pc:picChg>
      </pc:sldChg>
      <pc:sldChg chg="addSp delSp modSp add mod">
        <pc:chgData name="Jan Schaffranek" userId="185de13651d64d23" providerId="LiveId" clId="{8F5C0F12-0A69-48C7-B98B-A137CF72973F}" dt="2022-07-28T06:05:13.500" v="1658" actId="20577"/>
        <pc:sldMkLst>
          <pc:docMk/>
          <pc:sldMk cId="234923180" sldId="303"/>
        </pc:sldMkLst>
        <pc:spChg chg="mod">
          <ac:chgData name="Jan Schaffranek" userId="185de13651d64d23" providerId="LiveId" clId="{8F5C0F12-0A69-48C7-B98B-A137CF72973F}" dt="2022-07-28T06:05:13.500" v="1658" actId="20577"/>
          <ac:spMkLst>
            <pc:docMk/>
            <pc:sldMk cId="234923180" sldId="30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3:38.189" v="1637" actId="478"/>
          <ac:picMkLst>
            <pc:docMk/>
            <pc:sldMk cId="234923180" sldId="303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3:42.338" v="1640" actId="1076"/>
          <ac:picMkLst>
            <pc:docMk/>
            <pc:sldMk cId="234923180" sldId="303"/>
            <ac:picMk id="6" creationId="{9BF0EDB5-40A4-C8A7-6DA1-4A91F90679BC}"/>
          </ac:picMkLst>
        </pc:picChg>
      </pc:sldChg>
      <pc:sldChg chg="addSp delSp modSp add mod">
        <pc:chgData name="Jan Schaffranek" userId="185de13651d64d23" providerId="LiveId" clId="{8F5C0F12-0A69-48C7-B98B-A137CF72973F}" dt="2022-07-28T06:07:05.257" v="1689" actId="1076"/>
        <pc:sldMkLst>
          <pc:docMk/>
          <pc:sldMk cId="395138866" sldId="304"/>
        </pc:sldMkLst>
        <pc:spChg chg="add del mod">
          <ac:chgData name="Jan Schaffranek" userId="185de13651d64d23" providerId="LiveId" clId="{8F5C0F12-0A69-48C7-B98B-A137CF72973F}" dt="2022-07-28T06:05:34.424" v="1686" actId="20577"/>
          <ac:spMkLst>
            <pc:docMk/>
            <pc:sldMk cId="395138866" sldId="304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6:07:05.257" v="1689" actId="1076"/>
          <ac:picMkLst>
            <pc:docMk/>
            <pc:sldMk cId="395138866" sldId="304"/>
            <ac:picMk id="4" creationId="{17091619-2755-128E-84CE-B5B900BEA7F7}"/>
          </ac:picMkLst>
        </pc:picChg>
        <pc:picChg chg="del">
          <ac:chgData name="Jan Schaffranek" userId="185de13651d64d23" providerId="LiveId" clId="{8F5C0F12-0A69-48C7-B98B-A137CF72973F}" dt="2022-07-28T06:05:23.151" v="1660" actId="478"/>
          <ac:picMkLst>
            <pc:docMk/>
            <pc:sldMk cId="395138866" sldId="304"/>
            <ac:picMk id="6" creationId="{9BF0EDB5-40A4-C8A7-6DA1-4A91F90679BC}"/>
          </ac:picMkLst>
        </pc:picChg>
      </pc:sldChg>
      <pc:sldChg chg="add del">
        <pc:chgData name="Jan Schaffranek" userId="185de13651d64d23" providerId="LiveId" clId="{8F5C0F12-0A69-48C7-B98B-A137CF72973F}" dt="2022-07-28T06:04:57.183" v="1641" actId="47"/>
        <pc:sldMkLst>
          <pc:docMk/>
          <pc:sldMk cId="679193838" sldId="304"/>
        </pc:sldMkLst>
      </pc:sldChg>
      <pc:sldChg chg="addSp delSp modSp add mod">
        <pc:chgData name="Jan Schaffranek" userId="185de13651d64d23" providerId="LiveId" clId="{8F5C0F12-0A69-48C7-B98B-A137CF72973F}" dt="2022-07-28T06:07:47.731" v="1704" actId="14100"/>
        <pc:sldMkLst>
          <pc:docMk/>
          <pc:sldMk cId="1968235352" sldId="305"/>
        </pc:sldMkLst>
        <pc:spChg chg="mod">
          <ac:chgData name="Jan Schaffranek" userId="185de13651d64d23" providerId="LiveId" clId="{8F5C0F12-0A69-48C7-B98B-A137CF72973F}" dt="2022-07-28T06:07:29.100" v="1699" actId="20577"/>
          <ac:spMkLst>
            <pc:docMk/>
            <pc:sldMk cId="1968235352" sldId="30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7:30.790" v="1700" actId="478"/>
          <ac:picMkLst>
            <pc:docMk/>
            <pc:sldMk cId="1968235352" sldId="305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7:47.731" v="1704" actId="14100"/>
          <ac:picMkLst>
            <pc:docMk/>
            <pc:sldMk cId="1968235352" sldId="305"/>
            <ac:picMk id="6" creationId="{B9B059F8-62DE-3C7A-1321-ABC3571EC5BB}"/>
          </ac:picMkLst>
        </pc:picChg>
      </pc:sldChg>
      <pc:sldChg chg="addSp delSp modSp add mod">
        <pc:chgData name="Jan Schaffranek" userId="185de13651d64d23" providerId="LiveId" clId="{8F5C0F12-0A69-48C7-B98B-A137CF72973F}" dt="2022-07-28T06:08:29.945" v="1720" actId="1076"/>
        <pc:sldMkLst>
          <pc:docMk/>
          <pc:sldMk cId="828987392" sldId="306"/>
        </pc:sldMkLst>
        <pc:spChg chg="mod">
          <ac:chgData name="Jan Schaffranek" userId="185de13651d64d23" providerId="LiveId" clId="{8F5C0F12-0A69-48C7-B98B-A137CF72973F}" dt="2022-07-28T06:08:12.487" v="1714" actId="20577"/>
          <ac:spMkLst>
            <pc:docMk/>
            <pc:sldMk cId="828987392" sldId="30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8:13.800" v="1715" actId="478"/>
          <ac:picMkLst>
            <pc:docMk/>
            <pc:sldMk cId="828987392" sldId="306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8:29.945" v="1720" actId="1076"/>
          <ac:picMkLst>
            <pc:docMk/>
            <pc:sldMk cId="828987392" sldId="306"/>
            <ac:picMk id="6" creationId="{2162F81B-295D-A56F-55B2-A6688F2ACAF4}"/>
          </ac:picMkLst>
        </pc:picChg>
      </pc:sldChg>
      <pc:sldMasterChg chg="addSldLayout delSldLayout">
        <pc:chgData name="Jan Schaffranek" userId="185de13651d64d23" providerId="LiveId" clId="{8F5C0F12-0A69-48C7-B98B-A137CF72973F}" dt="2022-07-28T05:25:42.382" v="155" actId="47"/>
        <pc:sldMasterMkLst>
          <pc:docMk/>
          <pc:sldMasterMk cId="0" sldId="2147483661"/>
        </pc:sldMasterMkLst>
        <pc:sldLayoutChg chg="del">
          <pc:chgData name="Jan Schaffranek" userId="185de13651d64d23" providerId="LiveId" clId="{8F5C0F12-0A69-48C7-B98B-A137CF72973F}" dt="2022-07-28T05:23:35.070" v="0" actId="47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Jan Schaffranek" userId="185de13651d64d23" providerId="LiveId" clId="{8F5C0F12-0A69-48C7-B98B-A137CF72973F}" dt="2022-07-28T05:24:13.830" v="42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Jan Schaffranek" userId="185de13651d64d23" providerId="LiveId" clId="{8F5C0F12-0A69-48C7-B98B-A137CF72973F}" dt="2022-07-28T05:25:42.382" v="155" actId="47"/>
          <pc:sldLayoutMkLst>
            <pc:docMk/>
            <pc:sldMasterMk cId="0" sldId="2147483661"/>
            <pc:sldLayoutMk cId="0" sldId="2147483657"/>
          </pc:sldLayoutMkLst>
        </pc:sldLayoutChg>
        <pc:sldLayoutChg chg="add del">
          <pc:chgData name="Jan Schaffranek" userId="185de13651d64d23" providerId="LiveId" clId="{8F5C0F12-0A69-48C7-B98B-A137CF72973F}" dt="2022-07-28T05:23:39.881" v="4" actId="47"/>
          <pc:sldLayoutMkLst>
            <pc:docMk/>
            <pc:sldMasterMk cId="0" sldId="2147483661"/>
            <pc:sldLayoutMk cId="2291110937" sldId="2147483662"/>
          </pc:sldLayoutMkLst>
        </pc:sldLayoutChg>
      </pc:sldMasterChg>
    </pc:docChg>
  </pc:docChgLst>
  <pc:docChgLst>
    <pc:chgData name="Jan Schaffranek" userId="185de13651d64d23" providerId="LiveId" clId="{6C59D503-4953-402C-B6E9-EF7AF153E081}"/>
    <pc:docChg chg="undo redo custSel addSld delSld modSld sldOrd">
      <pc:chgData name="Jan Schaffranek" userId="185de13651d64d23" providerId="LiveId" clId="{6C59D503-4953-402C-B6E9-EF7AF153E081}" dt="2022-08-02T15:01:44.943" v="873" actId="20577"/>
      <pc:docMkLst>
        <pc:docMk/>
      </pc:docMkLst>
      <pc:sldChg chg="modSp mod">
        <pc:chgData name="Jan Schaffranek" userId="185de13651d64d23" providerId="LiveId" clId="{6C59D503-4953-402C-B6E9-EF7AF153E081}" dt="2022-08-02T15:01:44.943" v="873" actId="20577"/>
        <pc:sldMkLst>
          <pc:docMk/>
          <pc:sldMk cId="0" sldId="264"/>
        </pc:sldMkLst>
        <pc:spChg chg="mod">
          <ac:chgData name="Jan Schaffranek" userId="185de13651d64d23" providerId="LiveId" clId="{6C59D503-4953-402C-B6E9-EF7AF153E081}" dt="2022-08-02T15:01:44.943" v="873" actId="20577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6C59D503-4953-402C-B6E9-EF7AF153E081}" dt="2022-07-29T16:15:27.463" v="30" actId="47"/>
        <pc:sldMkLst>
          <pc:docMk/>
          <pc:sldMk cId="938051016" sldId="285"/>
        </pc:sldMkLst>
      </pc:sldChg>
      <pc:sldChg chg="del">
        <pc:chgData name="Jan Schaffranek" userId="185de13651d64d23" providerId="LiveId" clId="{6C59D503-4953-402C-B6E9-EF7AF153E081}" dt="2022-07-29T16:15:28.613" v="33" actId="47"/>
        <pc:sldMkLst>
          <pc:docMk/>
          <pc:sldMk cId="1668520884" sldId="286"/>
        </pc:sldMkLst>
      </pc:sldChg>
      <pc:sldChg chg="del">
        <pc:chgData name="Jan Schaffranek" userId="185de13651d64d23" providerId="LiveId" clId="{6C59D503-4953-402C-B6E9-EF7AF153E081}" dt="2022-07-29T16:15:29.231" v="35" actId="47"/>
        <pc:sldMkLst>
          <pc:docMk/>
          <pc:sldMk cId="3926205359" sldId="287"/>
        </pc:sldMkLst>
      </pc:sldChg>
      <pc:sldChg chg="del">
        <pc:chgData name="Jan Schaffranek" userId="185de13651d64d23" providerId="LiveId" clId="{6C59D503-4953-402C-B6E9-EF7AF153E081}" dt="2022-07-29T16:15:29.866" v="37" actId="47"/>
        <pc:sldMkLst>
          <pc:docMk/>
          <pc:sldMk cId="2014518586" sldId="288"/>
        </pc:sldMkLst>
      </pc:sldChg>
      <pc:sldChg chg="del">
        <pc:chgData name="Jan Schaffranek" userId="185de13651d64d23" providerId="LiveId" clId="{6C59D503-4953-402C-B6E9-EF7AF153E081}" dt="2022-07-29T16:15:30.197" v="38" actId="47"/>
        <pc:sldMkLst>
          <pc:docMk/>
          <pc:sldMk cId="1520223503" sldId="289"/>
        </pc:sldMkLst>
      </pc:sldChg>
      <pc:sldChg chg="del">
        <pc:chgData name="Jan Schaffranek" userId="185de13651d64d23" providerId="LiveId" clId="{6C59D503-4953-402C-B6E9-EF7AF153E081}" dt="2022-07-29T16:15:26.174" v="27" actId="47"/>
        <pc:sldMkLst>
          <pc:docMk/>
          <pc:sldMk cId="1434879263" sldId="290"/>
        </pc:sldMkLst>
      </pc:sldChg>
      <pc:sldChg chg="del">
        <pc:chgData name="Jan Schaffranek" userId="185de13651d64d23" providerId="LiveId" clId="{6C59D503-4953-402C-B6E9-EF7AF153E081}" dt="2022-07-29T16:15:26.675" v="28" actId="47"/>
        <pc:sldMkLst>
          <pc:docMk/>
          <pc:sldMk cId="943007070" sldId="291"/>
        </pc:sldMkLst>
      </pc:sldChg>
      <pc:sldChg chg="del">
        <pc:chgData name="Jan Schaffranek" userId="185de13651d64d23" providerId="LiveId" clId="{6C59D503-4953-402C-B6E9-EF7AF153E081}" dt="2022-07-29T16:15:25.149" v="26" actId="47"/>
        <pc:sldMkLst>
          <pc:docMk/>
          <pc:sldMk cId="3722708052" sldId="292"/>
        </pc:sldMkLst>
      </pc:sldChg>
      <pc:sldChg chg="del">
        <pc:chgData name="Jan Schaffranek" userId="185de13651d64d23" providerId="LiveId" clId="{6C59D503-4953-402C-B6E9-EF7AF153E081}" dt="2022-07-29T16:15:28.260" v="32" actId="47"/>
        <pc:sldMkLst>
          <pc:docMk/>
          <pc:sldMk cId="119731001" sldId="293"/>
        </pc:sldMkLst>
      </pc:sldChg>
      <pc:sldChg chg="del">
        <pc:chgData name="Jan Schaffranek" userId="185de13651d64d23" providerId="LiveId" clId="{6C59D503-4953-402C-B6E9-EF7AF153E081}" dt="2022-07-29T16:15:30.486" v="39" actId="47"/>
        <pc:sldMkLst>
          <pc:docMk/>
          <pc:sldMk cId="1951990170" sldId="294"/>
        </pc:sldMkLst>
      </pc:sldChg>
      <pc:sldChg chg="del">
        <pc:chgData name="Jan Schaffranek" userId="185de13651d64d23" providerId="LiveId" clId="{6C59D503-4953-402C-B6E9-EF7AF153E081}" dt="2022-07-29T16:15:30.792" v="40" actId="47"/>
        <pc:sldMkLst>
          <pc:docMk/>
          <pc:sldMk cId="432260093" sldId="295"/>
        </pc:sldMkLst>
      </pc:sldChg>
      <pc:sldChg chg="del">
        <pc:chgData name="Jan Schaffranek" userId="185de13651d64d23" providerId="LiveId" clId="{6C59D503-4953-402C-B6E9-EF7AF153E081}" dt="2022-07-29T16:15:27.863" v="31" actId="47"/>
        <pc:sldMkLst>
          <pc:docMk/>
          <pc:sldMk cId="3004162879" sldId="296"/>
        </pc:sldMkLst>
      </pc:sldChg>
      <pc:sldChg chg="del">
        <pc:chgData name="Jan Schaffranek" userId="185de13651d64d23" providerId="LiveId" clId="{6C59D503-4953-402C-B6E9-EF7AF153E081}" dt="2022-07-29T16:15:28.924" v="34" actId="47"/>
        <pc:sldMkLst>
          <pc:docMk/>
          <pc:sldMk cId="3251677670" sldId="297"/>
        </pc:sldMkLst>
      </pc:sldChg>
      <pc:sldChg chg="del">
        <pc:chgData name="Jan Schaffranek" userId="185de13651d64d23" providerId="LiveId" clId="{6C59D503-4953-402C-B6E9-EF7AF153E081}" dt="2022-07-29T16:15:29.573" v="36" actId="47"/>
        <pc:sldMkLst>
          <pc:docMk/>
          <pc:sldMk cId="2163509060" sldId="298"/>
        </pc:sldMkLst>
      </pc:sldChg>
      <pc:sldChg chg="addSp delSp modSp mod ord">
        <pc:chgData name="Jan Schaffranek" userId="185de13651d64d23" providerId="LiveId" clId="{6C59D503-4953-402C-B6E9-EF7AF153E081}" dt="2022-08-02T14:49:17.613" v="446" actId="20577"/>
        <pc:sldMkLst>
          <pc:docMk/>
          <pc:sldMk cId="1834102472" sldId="299"/>
        </pc:sldMkLst>
        <pc:spChg chg="mod">
          <ac:chgData name="Jan Schaffranek" userId="185de13651d64d23" providerId="LiveId" clId="{6C59D503-4953-402C-B6E9-EF7AF153E081}" dt="2022-08-02T14:49:17.613" v="446" actId="20577"/>
          <ac:spMkLst>
            <pc:docMk/>
            <pc:sldMk cId="1834102472" sldId="299"/>
            <ac:spMk id="5" creationId="{93BC3B00-A7DF-87F4-990F-44B79C8418DB}"/>
          </ac:spMkLst>
        </pc:spChg>
        <pc:spChg chg="add del">
          <ac:chgData name="Jan Schaffranek" userId="185de13651d64d23" providerId="LiveId" clId="{6C59D503-4953-402C-B6E9-EF7AF153E081}" dt="2022-07-29T16:20:08.806" v="111" actId="478"/>
          <ac:spMkLst>
            <pc:docMk/>
            <pc:sldMk cId="1834102472" sldId="299"/>
            <ac:spMk id="7" creationId="{95D4BE50-175B-32A1-CC4C-C46D2E6726A4}"/>
          </ac:spMkLst>
        </pc:spChg>
        <pc:spChg chg="add del">
          <ac:chgData name="Jan Schaffranek" userId="185de13651d64d23" providerId="LiveId" clId="{6C59D503-4953-402C-B6E9-EF7AF153E081}" dt="2022-07-29T16:20:14.077" v="113" actId="478"/>
          <ac:spMkLst>
            <pc:docMk/>
            <pc:sldMk cId="1834102472" sldId="299"/>
            <ac:spMk id="8" creationId="{14198108-3363-47F2-E880-9B0066C5ABE9}"/>
          </ac:spMkLst>
        </pc:spChg>
        <pc:picChg chg="del">
          <ac:chgData name="Jan Schaffranek" userId="185de13651d64d23" providerId="LiveId" clId="{6C59D503-4953-402C-B6E9-EF7AF153E081}" dt="2022-07-29T16:15:34.209" v="47" actId="478"/>
          <ac:picMkLst>
            <pc:docMk/>
            <pc:sldMk cId="1834102472" sldId="299"/>
            <ac:picMk id="6" creationId="{03E20F1D-31F9-50FA-4D48-AB2C08C07084}"/>
          </ac:picMkLst>
        </pc:picChg>
        <pc:picChg chg="add mod">
          <ac:chgData name="Jan Schaffranek" userId="185de13651d64d23" providerId="LiveId" clId="{6C59D503-4953-402C-B6E9-EF7AF153E081}" dt="2022-07-29T16:20:33.396" v="116" actId="1076"/>
          <ac:picMkLst>
            <pc:docMk/>
            <pc:sldMk cId="1834102472" sldId="299"/>
            <ac:picMk id="10" creationId="{61EA7D41-5C7E-0433-63B4-ECE3F351360A}"/>
          </ac:picMkLst>
        </pc:picChg>
      </pc:sldChg>
      <pc:sldChg chg="addSp delSp modSp add mod">
        <pc:chgData name="Jan Schaffranek" userId="185de13651d64d23" providerId="LiveId" clId="{6C59D503-4953-402C-B6E9-EF7AF153E081}" dt="2022-08-02T14:49:06.632" v="429" actId="14100"/>
        <pc:sldMkLst>
          <pc:docMk/>
          <pc:sldMk cId="1886173331" sldId="300"/>
        </pc:sldMkLst>
        <pc:spChg chg="mod">
          <ac:chgData name="Jan Schaffranek" userId="185de13651d64d23" providerId="LiveId" clId="{6C59D503-4953-402C-B6E9-EF7AF153E081}" dt="2022-07-29T16:21:10.760" v="141" actId="20577"/>
          <ac:spMkLst>
            <pc:docMk/>
            <pc:sldMk cId="1886173331" sldId="300"/>
            <ac:spMk id="5" creationId="{93BC3B00-A7DF-87F4-990F-44B79C8418DB}"/>
          </ac:spMkLst>
        </pc:spChg>
        <pc:spChg chg="add mod">
          <ac:chgData name="Jan Schaffranek" userId="185de13651d64d23" providerId="LiveId" clId="{6C59D503-4953-402C-B6E9-EF7AF153E081}" dt="2022-08-02T14:49:06.632" v="429" actId="14100"/>
          <ac:spMkLst>
            <pc:docMk/>
            <pc:sldMk cId="1886173331" sldId="300"/>
            <ac:spMk id="7" creationId="{38599D75-48CB-B7EC-30AF-12316BA59CF6}"/>
          </ac:spMkLst>
        </pc:spChg>
        <pc:picChg chg="add del mod">
          <ac:chgData name="Jan Schaffranek" userId="185de13651d64d23" providerId="LiveId" clId="{6C59D503-4953-402C-B6E9-EF7AF153E081}" dt="2022-08-02T14:46:56.260" v="342" actId="478"/>
          <ac:picMkLst>
            <pc:docMk/>
            <pc:sldMk cId="1886173331" sldId="300"/>
            <ac:picMk id="4" creationId="{40B3A0A7-858B-B8D7-4FF6-311F655F7BFB}"/>
          </ac:picMkLst>
        </pc:picChg>
        <pc:picChg chg="add mod">
          <ac:chgData name="Jan Schaffranek" userId="185de13651d64d23" providerId="LiveId" clId="{6C59D503-4953-402C-B6E9-EF7AF153E081}" dt="2022-08-02T14:48:48.858" v="404" actId="1076"/>
          <ac:picMkLst>
            <pc:docMk/>
            <pc:sldMk cId="1886173331" sldId="300"/>
            <ac:picMk id="6" creationId="{039C433D-8A70-C38E-81C3-7669AED6ED88}"/>
          </ac:picMkLst>
        </pc:picChg>
      </pc:sldChg>
      <pc:sldChg chg="del">
        <pc:chgData name="Jan Schaffranek" userId="185de13651d64d23" providerId="LiveId" clId="{6C59D503-4953-402C-B6E9-EF7AF153E081}" dt="2022-07-29T16:15:27.008" v="29" actId="47"/>
        <pc:sldMkLst>
          <pc:docMk/>
          <pc:sldMk cId="1946504443" sldId="300"/>
        </pc:sldMkLst>
      </pc:sldChg>
      <pc:sldChg chg="del">
        <pc:chgData name="Jan Schaffranek" userId="185de13651d64d23" providerId="LiveId" clId="{6C59D503-4953-402C-B6E9-EF7AF153E081}" dt="2022-07-29T16:15:31.083" v="41" actId="47"/>
        <pc:sldMkLst>
          <pc:docMk/>
          <pc:sldMk cId="2933930624" sldId="301"/>
        </pc:sldMkLst>
      </pc:sldChg>
      <pc:sldChg chg="addSp delSp modSp add del mod">
        <pc:chgData name="Jan Schaffranek" userId="185de13651d64d23" providerId="LiveId" clId="{6C59D503-4953-402C-B6E9-EF7AF153E081}" dt="2022-08-02T14:58:14.832" v="718" actId="47"/>
        <pc:sldMkLst>
          <pc:docMk/>
          <pc:sldMk cId="3668062807" sldId="301"/>
        </pc:sldMkLst>
        <pc:spChg chg="mod">
          <ac:chgData name="Jan Schaffranek" userId="185de13651d64d23" providerId="LiveId" clId="{6C59D503-4953-402C-B6E9-EF7AF153E081}" dt="2022-08-02T14:49:28.105" v="454" actId="20577"/>
          <ac:spMkLst>
            <pc:docMk/>
            <pc:sldMk cId="3668062807" sldId="301"/>
            <ac:spMk id="5" creationId="{93BC3B00-A7DF-87F4-990F-44B79C8418DB}"/>
          </ac:spMkLst>
        </pc:spChg>
        <pc:picChg chg="add del mod">
          <ac:chgData name="Jan Schaffranek" userId="185de13651d64d23" providerId="LiveId" clId="{6C59D503-4953-402C-B6E9-EF7AF153E081}" dt="2022-08-02T14:46:53.611" v="338" actId="478"/>
          <ac:picMkLst>
            <pc:docMk/>
            <pc:sldMk cId="3668062807" sldId="301"/>
            <ac:picMk id="4" creationId="{98EB0048-EE6C-DA13-CA86-A49A69994431}"/>
          </ac:picMkLst>
        </pc:picChg>
      </pc:sldChg>
      <pc:sldChg chg="del">
        <pc:chgData name="Jan Schaffranek" userId="185de13651d64d23" providerId="LiveId" clId="{6C59D503-4953-402C-B6E9-EF7AF153E081}" dt="2022-07-29T16:15:31.386" v="42" actId="47"/>
        <pc:sldMkLst>
          <pc:docMk/>
          <pc:sldMk cId="343984931" sldId="302"/>
        </pc:sldMkLst>
      </pc:sldChg>
      <pc:sldChg chg="addSp modSp add mod">
        <pc:chgData name="Jan Schaffranek" userId="185de13651d64d23" providerId="LiveId" clId="{6C59D503-4953-402C-B6E9-EF7AF153E081}" dt="2022-08-02T14:58:50.208" v="738" actId="1037"/>
        <pc:sldMkLst>
          <pc:docMk/>
          <pc:sldMk cId="4055361096" sldId="302"/>
        </pc:sldMkLst>
        <pc:spChg chg="mod">
          <ac:chgData name="Jan Schaffranek" userId="185de13651d64d23" providerId="LiveId" clId="{6C59D503-4953-402C-B6E9-EF7AF153E081}" dt="2022-07-29T16:23:37.539" v="209" actId="14100"/>
          <ac:spMkLst>
            <pc:docMk/>
            <pc:sldMk cId="4055361096" sldId="302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3:26.417" v="178" actId="1076"/>
          <ac:picMkLst>
            <pc:docMk/>
            <pc:sldMk cId="4055361096" sldId="302"/>
            <ac:picMk id="4" creationId="{9A1EAA3C-3B02-E78F-8ED6-8454012D6733}"/>
          </ac:picMkLst>
        </pc:picChg>
        <pc:picChg chg="add mod">
          <ac:chgData name="Jan Schaffranek" userId="185de13651d64d23" providerId="LiveId" clId="{6C59D503-4953-402C-B6E9-EF7AF153E081}" dt="2022-08-02T14:49:48.624" v="459" actId="14100"/>
          <ac:picMkLst>
            <pc:docMk/>
            <pc:sldMk cId="4055361096" sldId="302"/>
            <ac:picMk id="6" creationId="{CEACAE58-00FD-00BB-E3B7-B3AF73750491}"/>
          </ac:picMkLst>
        </pc:picChg>
        <pc:picChg chg="add mod">
          <ac:chgData name="Jan Schaffranek" userId="185de13651d64d23" providerId="LiveId" clId="{6C59D503-4953-402C-B6E9-EF7AF153E081}" dt="2022-08-02T14:50:02.367" v="465" actId="14100"/>
          <ac:picMkLst>
            <pc:docMk/>
            <pc:sldMk cId="4055361096" sldId="302"/>
            <ac:picMk id="8" creationId="{D72D9DF8-3C21-CEE5-90BF-FC82960D0A9C}"/>
          </ac:picMkLst>
        </pc:picChg>
        <pc:picChg chg="add mod">
          <ac:chgData name="Jan Schaffranek" userId="185de13651d64d23" providerId="LiveId" clId="{6C59D503-4953-402C-B6E9-EF7AF153E081}" dt="2022-08-02T14:58:27.511" v="722" actId="1076"/>
          <ac:picMkLst>
            <pc:docMk/>
            <pc:sldMk cId="4055361096" sldId="302"/>
            <ac:picMk id="10" creationId="{48398AF2-481F-4836-7603-C068750BD707}"/>
          </ac:picMkLst>
        </pc:picChg>
        <pc:picChg chg="add mod">
          <ac:chgData name="Jan Schaffranek" userId="185de13651d64d23" providerId="LiveId" clId="{6C59D503-4953-402C-B6E9-EF7AF153E081}" dt="2022-08-02T14:58:37.935" v="728" actId="14100"/>
          <ac:picMkLst>
            <pc:docMk/>
            <pc:sldMk cId="4055361096" sldId="302"/>
            <ac:picMk id="12" creationId="{D4F6FD2A-08BA-C83B-260E-DABFFD1663E8}"/>
          </ac:picMkLst>
        </pc:picChg>
        <pc:picChg chg="add mod">
          <ac:chgData name="Jan Schaffranek" userId="185de13651d64d23" providerId="LiveId" clId="{6C59D503-4953-402C-B6E9-EF7AF153E081}" dt="2022-08-02T14:58:50.208" v="738" actId="1037"/>
          <ac:picMkLst>
            <pc:docMk/>
            <pc:sldMk cId="4055361096" sldId="302"/>
            <ac:picMk id="13" creationId="{EFC132BD-A76C-9EA4-93F0-F35A76A6991F}"/>
          </ac:picMkLst>
        </pc:picChg>
      </pc:sldChg>
      <pc:sldChg chg="del">
        <pc:chgData name="Jan Schaffranek" userId="185de13651d64d23" providerId="LiveId" clId="{6C59D503-4953-402C-B6E9-EF7AF153E081}" dt="2022-07-29T16:15:31.733" v="43" actId="47"/>
        <pc:sldMkLst>
          <pc:docMk/>
          <pc:sldMk cId="234923180" sldId="303"/>
        </pc:sldMkLst>
      </pc:sldChg>
      <pc:sldChg chg="addSp modSp add mod">
        <pc:chgData name="Jan Schaffranek" userId="185de13651d64d23" providerId="LiveId" clId="{6C59D503-4953-402C-B6E9-EF7AF153E081}" dt="2022-08-02T15:01:06.503" v="833" actId="1076"/>
        <pc:sldMkLst>
          <pc:docMk/>
          <pc:sldMk cId="3911112361" sldId="303"/>
        </pc:sldMkLst>
        <pc:spChg chg="mod">
          <ac:chgData name="Jan Schaffranek" userId="185de13651d64d23" providerId="LiveId" clId="{6C59D503-4953-402C-B6E9-EF7AF153E081}" dt="2022-08-02T15:00:50.589" v="820" actId="20577"/>
          <ac:spMkLst>
            <pc:docMk/>
            <pc:sldMk cId="3911112361" sldId="303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4:36.480" v="212" actId="1076"/>
          <ac:picMkLst>
            <pc:docMk/>
            <pc:sldMk cId="3911112361" sldId="303"/>
            <ac:picMk id="4" creationId="{DE17E448-A680-954C-97CA-984ADFA2F51A}"/>
          </ac:picMkLst>
        </pc:picChg>
        <pc:picChg chg="add mod">
          <ac:chgData name="Jan Schaffranek" userId="185de13651d64d23" providerId="LiveId" clId="{6C59D503-4953-402C-B6E9-EF7AF153E081}" dt="2022-08-02T14:50:23.843" v="468" actId="1076"/>
          <ac:picMkLst>
            <pc:docMk/>
            <pc:sldMk cId="3911112361" sldId="303"/>
            <ac:picMk id="6" creationId="{529984C7-CFB4-CE6E-5F0C-0B7BA69DA195}"/>
          </ac:picMkLst>
        </pc:picChg>
        <pc:picChg chg="add mod">
          <ac:chgData name="Jan Schaffranek" userId="185de13651d64d23" providerId="LiveId" clId="{6C59D503-4953-402C-B6E9-EF7AF153E081}" dt="2022-08-02T14:51:01.415" v="488" actId="1036"/>
          <ac:picMkLst>
            <pc:docMk/>
            <pc:sldMk cId="3911112361" sldId="303"/>
            <ac:picMk id="8" creationId="{1EBC45C5-E1FD-6706-6A34-63157287FE34}"/>
          </ac:picMkLst>
        </pc:picChg>
        <pc:picChg chg="add mod">
          <ac:chgData name="Jan Schaffranek" userId="185de13651d64d23" providerId="LiveId" clId="{6C59D503-4953-402C-B6E9-EF7AF153E081}" dt="2022-08-02T14:59:06.946" v="740" actId="1076"/>
          <ac:picMkLst>
            <pc:docMk/>
            <pc:sldMk cId="3911112361" sldId="303"/>
            <ac:picMk id="10" creationId="{EA9E35FB-C4E5-A4CB-C43C-DE303491D3FD}"/>
          </ac:picMkLst>
        </pc:picChg>
        <pc:picChg chg="add mod">
          <ac:chgData name="Jan Schaffranek" userId="185de13651d64d23" providerId="LiveId" clId="{6C59D503-4953-402C-B6E9-EF7AF153E081}" dt="2022-08-02T14:59:10.951" v="742" actId="1076"/>
          <ac:picMkLst>
            <pc:docMk/>
            <pc:sldMk cId="3911112361" sldId="303"/>
            <ac:picMk id="12" creationId="{B344F688-39D4-23E1-CB43-188F943FE062}"/>
          </ac:picMkLst>
        </pc:picChg>
        <pc:picChg chg="add mod">
          <ac:chgData name="Jan Schaffranek" userId="185de13651d64d23" providerId="LiveId" clId="{6C59D503-4953-402C-B6E9-EF7AF153E081}" dt="2022-08-02T14:59:21.725" v="744" actId="1076"/>
          <ac:picMkLst>
            <pc:docMk/>
            <pc:sldMk cId="3911112361" sldId="303"/>
            <ac:picMk id="14" creationId="{668005BC-A6AE-6033-0230-C572976B2ECD}"/>
          </ac:picMkLst>
        </pc:picChg>
        <pc:picChg chg="add mod">
          <ac:chgData name="Jan Schaffranek" userId="185de13651d64d23" providerId="LiveId" clId="{6C59D503-4953-402C-B6E9-EF7AF153E081}" dt="2022-08-02T14:59:23.970" v="746" actId="1076"/>
          <ac:picMkLst>
            <pc:docMk/>
            <pc:sldMk cId="3911112361" sldId="303"/>
            <ac:picMk id="16" creationId="{AD6408BB-1918-11DD-F28B-C58A77B03036}"/>
          </ac:picMkLst>
        </pc:picChg>
        <pc:picChg chg="add mod">
          <ac:chgData name="Jan Schaffranek" userId="185de13651d64d23" providerId="LiveId" clId="{6C59D503-4953-402C-B6E9-EF7AF153E081}" dt="2022-08-02T14:59:26.369" v="748" actId="1076"/>
          <ac:picMkLst>
            <pc:docMk/>
            <pc:sldMk cId="3911112361" sldId="303"/>
            <ac:picMk id="18" creationId="{CE4472F0-8AD9-B6B4-E6C2-040E7A938D04}"/>
          </ac:picMkLst>
        </pc:picChg>
        <pc:picChg chg="add mod">
          <ac:chgData name="Jan Schaffranek" userId="185de13651d64d23" providerId="LiveId" clId="{6C59D503-4953-402C-B6E9-EF7AF153E081}" dt="2022-08-02T15:01:03.243" v="831" actId="1038"/>
          <ac:picMkLst>
            <pc:docMk/>
            <pc:sldMk cId="3911112361" sldId="303"/>
            <ac:picMk id="20" creationId="{B0B4D36C-9A18-8EE7-A8C0-272AB6EE6F7F}"/>
          </ac:picMkLst>
        </pc:picChg>
        <pc:picChg chg="add mod">
          <ac:chgData name="Jan Schaffranek" userId="185de13651d64d23" providerId="LiveId" clId="{6C59D503-4953-402C-B6E9-EF7AF153E081}" dt="2022-08-02T15:01:06.503" v="833" actId="1076"/>
          <ac:picMkLst>
            <pc:docMk/>
            <pc:sldMk cId="3911112361" sldId="303"/>
            <ac:picMk id="22" creationId="{EC1F4788-9ED8-8D04-5DFF-E6B43D441FB3}"/>
          </ac:picMkLst>
        </pc:picChg>
      </pc:sldChg>
      <pc:sldChg chg="addSp delSp modSp add mod">
        <pc:chgData name="Jan Schaffranek" userId="185de13651d64d23" providerId="LiveId" clId="{6C59D503-4953-402C-B6E9-EF7AF153E081}" dt="2022-08-02T15:00:40.482" v="800" actId="1036"/>
        <pc:sldMkLst>
          <pc:docMk/>
          <pc:sldMk cId="121091083" sldId="304"/>
        </pc:sldMkLst>
        <pc:spChg chg="del">
          <ac:chgData name="Jan Schaffranek" userId="185de13651d64d23" providerId="LiveId" clId="{6C59D503-4953-402C-B6E9-EF7AF153E081}" dt="2022-07-29T16:25:06.981" v="235" actId="478"/>
          <ac:spMkLst>
            <pc:docMk/>
            <pc:sldMk cId="121091083" sldId="304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30.200" v="244" actId="14100"/>
          <ac:picMkLst>
            <pc:docMk/>
            <pc:sldMk cId="121091083" sldId="304"/>
            <ac:picMk id="4" creationId="{D30B20A6-9C9E-2B4F-6819-6E6E15A1BE71}"/>
          </ac:picMkLst>
        </pc:picChg>
        <pc:picChg chg="add mod">
          <ac:chgData name="Jan Schaffranek" userId="185de13651d64d23" providerId="LiveId" clId="{6C59D503-4953-402C-B6E9-EF7AF153E081}" dt="2022-08-02T14:50:30.038" v="471" actId="14100"/>
          <ac:picMkLst>
            <pc:docMk/>
            <pc:sldMk cId="121091083" sldId="304"/>
            <ac:picMk id="5" creationId="{29CC4E0E-EE3E-F966-B4DB-557B98AA386D}"/>
          </ac:picMkLst>
        </pc:picChg>
        <pc:picChg chg="add mod">
          <ac:chgData name="Jan Schaffranek" userId="185de13651d64d23" providerId="LiveId" clId="{6C59D503-4953-402C-B6E9-EF7AF153E081}" dt="2022-08-02T14:51:08.939" v="495" actId="1035"/>
          <ac:picMkLst>
            <pc:docMk/>
            <pc:sldMk cId="121091083" sldId="304"/>
            <ac:picMk id="6" creationId="{27C5FBF7-E4F4-39A5-2316-7F5339A6EF75}"/>
          </ac:picMkLst>
        </pc:picChg>
        <pc:picChg chg="add mod ord">
          <ac:chgData name="Jan Schaffranek" userId="185de13651d64d23" providerId="LiveId" clId="{6C59D503-4953-402C-B6E9-EF7AF153E081}" dt="2022-08-02T15:00:40.482" v="800" actId="1036"/>
          <ac:picMkLst>
            <pc:docMk/>
            <pc:sldMk cId="121091083" sldId="304"/>
            <ac:picMk id="7" creationId="{6E8BEB24-C610-BD7D-8D76-91C89ECFDC31}"/>
          </ac:picMkLst>
        </pc:picChg>
        <pc:picChg chg="add mod">
          <ac:chgData name="Jan Schaffranek" userId="185de13651d64d23" providerId="LiveId" clId="{6C59D503-4953-402C-B6E9-EF7AF153E081}" dt="2022-08-02T14:57:53.685" v="685" actId="1076"/>
          <ac:picMkLst>
            <pc:docMk/>
            <pc:sldMk cId="121091083" sldId="304"/>
            <ac:picMk id="9" creationId="{EB66F6C1-72AF-AED0-AF5C-10DA9BB16B15}"/>
          </ac:picMkLst>
        </pc:picChg>
        <pc:picChg chg="add mod">
          <ac:chgData name="Jan Schaffranek" userId="185de13651d64d23" providerId="LiveId" clId="{6C59D503-4953-402C-B6E9-EF7AF153E081}" dt="2022-08-02T14:59:32.056" v="750" actId="1076"/>
          <ac:picMkLst>
            <pc:docMk/>
            <pc:sldMk cId="121091083" sldId="304"/>
            <ac:picMk id="11" creationId="{338724FF-1F67-6359-E443-C7453A2F4529}"/>
          </ac:picMkLst>
        </pc:picChg>
        <pc:picChg chg="add mod">
          <ac:chgData name="Jan Schaffranek" userId="185de13651d64d23" providerId="LiveId" clId="{6C59D503-4953-402C-B6E9-EF7AF153E081}" dt="2022-08-02T14:59:37.307" v="754" actId="14100"/>
          <ac:picMkLst>
            <pc:docMk/>
            <pc:sldMk cId="121091083" sldId="304"/>
            <ac:picMk id="13" creationId="{383BFBDB-DA96-467F-EFAE-6F808FBCDF0D}"/>
          </ac:picMkLst>
        </pc:picChg>
      </pc:sldChg>
      <pc:sldChg chg="del">
        <pc:chgData name="Jan Schaffranek" userId="185de13651d64d23" providerId="LiveId" clId="{6C59D503-4953-402C-B6E9-EF7AF153E081}" dt="2022-07-29T16:15:32.023" v="44" actId="47"/>
        <pc:sldMkLst>
          <pc:docMk/>
          <pc:sldMk cId="395138866" sldId="304"/>
        </pc:sldMkLst>
      </pc:sldChg>
      <pc:sldChg chg="addSp delSp modSp add mod">
        <pc:chgData name="Jan Schaffranek" userId="185de13651d64d23" providerId="LiveId" clId="{6C59D503-4953-402C-B6E9-EF7AF153E081}" dt="2022-08-02T15:00:09.086" v="773" actId="1076"/>
        <pc:sldMkLst>
          <pc:docMk/>
          <pc:sldMk cId="1666852128" sldId="305"/>
        </pc:sldMkLst>
        <pc:spChg chg="del">
          <ac:chgData name="Jan Schaffranek" userId="185de13651d64d23" providerId="LiveId" clId="{6C59D503-4953-402C-B6E9-EF7AF153E081}" dt="2022-07-29T16:25:10.183" v="236" actId="478"/>
          <ac:spMkLst>
            <pc:docMk/>
            <pc:sldMk cId="1666852128" sldId="305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22.947" v="241" actId="1076"/>
          <ac:picMkLst>
            <pc:docMk/>
            <pc:sldMk cId="1666852128" sldId="305"/>
            <ac:picMk id="4" creationId="{156D5F87-E0E7-EA17-12BA-75C72E3246C1}"/>
          </ac:picMkLst>
        </pc:picChg>
        <pc:picChg chg="add mod">
          <ac:chgData name="Jan Schaffranek" userId="185de13651d64d23" providerId="LiveId" clId="{6C59D503-4953-402C-B6E9-EF7AF153E081}" dt="2022-08-02T14:50:33.201" v="473" actId="1076"/>
          <ac:picMkLst>
            <pc:docMk/>
            <pc:sldMk cId="1666852128" sldId="305"/>
            <ac:picMk id="5" creationId="{AF6CD671-F797-6FB0-D6BC-E36050BFF986}"/>
          </ac:picMkLst>
        </pc:picChg>
        <pc:picChg chg="add mod">
          <ac:chgData name="Jan Schaffranek" userId="185de13651d64d23" providerId="LiveId" clId="{6C59D503-4953-402C-B6E9-EF7AF153E081}" dt="2022-08-02T14:51:14.075" v="499" actId="1036"/>
          <ac:picMkLst>
            <pc:docMk/>
            <pc:sldMk cId="1666852128" sldId="305"/>
            <ac:picMk id="6" creationId="{EF6AE960-BE0A-AF5F-0B16-3D4B09B3E43F}"/>
          </ac:picMkLst>
        </pc:picChg>
        <pc:picChg chg="add mod ord">
          <ac:chgData name="Jan Schaffranek" userId="185de13651d64d23" providerId="LiveId" clId="{6C59D503-4953-402C-B6E9-EF7AF153E081}" dt="2022-08-02T14:57:41.287" v="682" actId="1038"/>
          <ac:picMkLst>
            <pc:docMk/>
            <pc:sldMk cId="1666852128" sldId="305"/>
            <ac:picMk id="7" creationId="{9A44E0AA-697A-46B5-1604-B39A6FD052FC}"/>
          </ac:picMkLst>
        </pc:picChg>
        <pc:picChg chg="add mod">
          <ac:chgData name="Jan Schaffranek" userId="185de13651d64d23" providerId="LiveId" clId="{6C59D503-4953-402C-B6E9-EF7AF153E081}" dt="2022-08-02T14:57:30.732" v="665" actId="14100"/>
          <ac:picMkLst>
            <pc:docMk/>
            <pc:sldMk cId="1666852128" sldId="305"/>
            <ac:picMk id="9" creationId="{CADB66D4-09D0-7C7F-C59A-B98CD386654A}"/>
          </ac:picMkLst>
        </pc:picChg>
        <pc:picChg chg="add mod">
          <ac:chgData name="Jan Schaffranek" userId="185de13651d64d23" providerId="LiveId" clId="{6C59D503-4953-402C-B6E9-EF7AF153E081}" dt="2022-08-02T14:59:40.190" v="756" actId="1076"/>
          <ac:picMkLst>
            <pc:docMk/>
            <pc:sldMk cId="1666852128" sldId="305"/>
            <ac:picMk id="10" creationId="{A640CB4C-0D69-C7A6-1010-B9315443EA20}"/>
          </ac:picMkLst>
        </pc:picChg>
        <pc:picChg chg="add mod">
          <ac:chgData name="Jan Schaffranek" userId="185de13651d64d23" providerId="LiveId" clId="{6C59D503-4953-402C-B6E9-EF7AF153E081}" dt="2022-08-02T15:00:09.086" v="773" actId="1076"/>
          <ac:picMkLst>
            <pc:docMk/>
            <pc:sldMk cId="1666852128" sldId="305"/>
            <ac:picMk id="11" creationId="{BAABB8BB-6F6D-495A-20CE-430758A4C224}"/>
          </ac:picMkLst>
        </pc:picChg>
      </pc:sldChg>
      <pc:sldChg chg="del">
        <pc:chgData name="Jan Schaffranek" userId="185de13651d64d23" providerId="LiveId" clId="{6C59D503-4953-402C-B6E9-EF7AF153E081}" dt="2022-07-29T16:15:33.139" v="46" actId="47"/>
        <pc:sldMkLst>
          <pc:docMk/>
          <pc:sldMk cId="1968235352" sldId="305"/>
        </pc:sldMkLst>
      </pc:sldChg>
      <pc:sldChg chg="del">
        <pc:chgData name="Jan Schaffranek" userId="185de13651d64d23" providerId="LiveId" clId="{6C59D503-4953-402C-B6E9-EF7AF153E081}" dt="2022-07-29T16:15:32.661" v="45" actId="47"/>
        <pc:sldMkLst>
          <pc:docMk/>
          <pc:sldMk cId="828987392" sldId="306"/>
        </pc:sldMkLst>
      </pc:sldChg>
      <pc:sldChg chg="addSp delSp modSp add mod">
        <pc:chgData name="Jan Schaffranek" userId="185de13651d64d23" providerId="LiveId" clId="{6C59D503-4953-402C-B6E9-EF7AF153E081}" dt="2022-08-02T14:59:58.843" v="767" actId="1076"/>
        <pc:sldMkLst>
          <pc:docMk/>
          <pc:sldMk cId="2566925310" sldId="306"/>
        </pc:sldMkLst>
        <pc:spChg chg="del">
          <ac:chgData name="Jan Schaffranek" userId="185de13651d64d23" providerId="LiveId" clId="{6C59D503-4953-402C-B6E9-EF7AF153E081}" dt="2022-07-29T16:30:43.709" v="262" actId="478"/>
          <ac:spMkLst>
            <pc:docMk/>
            <pc:sldMk cId="2566925310" sldId="306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8-02T14:50:44.139" v="480" actId="14100"/>
          <ac:picMkLst>
            <pc:docMk/>
            <pc:sldMk cId="2566925310" sldId="306"/>
            <ac:picMk id="4" creationId="{A781C671-AA18-0372-7BF0-3EB0EE3A7766}"/>
          </ac:picMkLst>
        </pc:picChg>
        <pc:picChg chg="add del mod">
          <ac:chgData name="Jan Schaffranek" userId="185de13651d64d23" providerId="LiveId" clId="{6C59D503-4953-402C-B6E9-EF7AF153E081}" dt="2022-07-29T16:27:33.037" v="257" actId="478"/>
          <ac:picMkLst>
            <pc:docMk/>
            <pc:sldMk cId="2566925310" sldId="306"/>
            <ac:picMk id="4" creationId="{F6261EE5-3A1C-3C78-EABB-28EBB50266CE}"/>
          </ac:picMkLst>
        </pc:picChg>
        <pc:picChg chg="add mod">
          <ac:chgData name="Jan Schaffranek" userId="185de13651d64d23" providerId="LiveId" clId="{6C59D503-4953-402C-B6E9-EF7AF153E081}" dt="2022-08-02T14:51:28.101" v="524" actId="1036"/>
          <ac:picMkLst>
            <pc:docMk/>
            <pc:sldMk cId="2566925310" sldId="306"/>
            <ac:picMk id="5" creationId="{3AC79787-E0EB-55A6-E336-FEA2C92448F9}"/>
          </ac:picMkLst>
        </pc:picChg>
        <pc:picChg chg="add mod">
          <ac:chgData name="Jan Schaffranek" userId="185de13651d64d23" providerId="LiveId" clId="{6C59D503-4953-402C-B6E9-EF7AF153E081}" dt="2022-08-02T14:56:37.276" v="634" actId="14100"/>
          <ac:picMkLst>
            <pc:docMk/>
            <pc:sldMk cId="2566925310" sldId="306"/>
            <ac:picMk id="6" creationId="{71C58182-6438-6713-3232-973F3E70D297}"/>
          </ac:picMkLst>
        </pc:picChg>
        <pc:picChg chg="add mod">
          <ac:chgData name="Jan Schaffranek" userId="185de13651d64d23" providerId="LiveId" clId="{6C59D503-4953-402C-B6E9-EF7AF153E081}" dt="2022-07-29T16:27:37.470" v="260" actId="1076"/>
          <ac:picMkLst>
            <pc:docMk/>
            <pc:sldMk cId="2566925310" sldId="306"/>
            <ac:picMk id="7" creationId="{A7E0C40C-0A56-A511-650B-9B59DC51ACB9}"/>
          </ac:picMkLst>
        </pc:picChg>
        <pc:picChg chg="add mod">
          <ac:chgData name="Jan Schaffranek" userId="185de13651d64d23" providerId="LiveId" clId="{6C59D503-4953-402C-B6E9-EF7AF153E081}" dt="2022-08-02T14:59:53.952" v="765" actId="14100"/>
          <ac:picMkLst>
            <pc:docMk/>
            <pc:sldMk cId="2566925310" sldId="306"/>
            <ac:picMk id="8" creationId="{C4B0A5F4-D39F-92D6-E7C2-097B5B7A8736}"/>
          </ac:picMkLst>
        </pc:picChg>
        <pc:picChg chg="add mod">
          <ac:chgData name="Jan Schaffranek" userId="185de13651d64d23" providerId="LiveId" clId="{6C59D503-4953-402C-B6E9-EF7AF153E081}" dt="2022-08-02T14:59:58.843" v="767" actId="1076"/>
          <ac:picMkLst>
            <pc:docMk/>
            <pc:sldMk cId="2566925310" sldId="306"/>
            <ac:picMk id="9" creationId="{0BD637F5-EC2B-D19A-C2D3-181FAEDE023C}"/>
          </ac:picMkLst>
        </pc:picChg>
      </pc:sldChg>
      <pc:sldChg chg="addSp delSp modSp add mod ord">
        <pc:chgData name="Jan Schaffranek" userId="185de13651d64d23" providerId="LiveId" clId="{6C59D503-4953-402C-B6E9-EF7AF153E081}" dt="2022-08-02T15:01:23.839" v="866" actId="20577"/>
        <pc:sldMkLst>
          <pc:docMk/>
          <pc:sldMk cId="3176050008" sldId="307"/>
        </pc:sldMkLst>
        <pc:spChg chg="mod">
          <ac:chgData name="Jan Schaffranek" userId="185de13651d64d23" providerId="LiveId" clId="{6C59D503-4953-402C-B6E9-EF7AF153E081}" dt="2022-08-02T15:01:23.839" v="866" actId="20577"/>
          <ac:spMkLst>
            <pc:docMk/>
            <pc:sldMk cId="3176050008" sldId="307"/>
            <ac:spMk id="5" creationId="{93BC3B00-A7DF-87F4-990F-44B79C8418DB}"/>
          </ac:spMkLst>
        </pc:spChg>
        <pc:picChg chg="add del mod">
          <ac:chgData name="Jan Schaffranek" userId="185de13651d64d23" providerId="LiveId" clId="{6C59D503-4953-402C-B6E9-EF7AF153E081}" dt="2022-08-02T14:46:30.813" v="333" actId="478"/>
          <ac:picMkLst>
            <pc:docMk/>
            <pc:sldMk cId="3176050008" sldId="307"/>
            <ac:picMk id="4" creationId="{7F65C557-9F56-C5C6-993B-325FE80C0333}"/>
          </ac:picMkLst>
        </pc:picChg>
        <pc:picChg chg="add mod">
          <ac:chgData name="Jan Schaffranek" userId="185de13651d64d23" providerId="LiveId" clId="{6C59D503-4953-402C-B6E9-EF7AF153E081}" dt="2022-08-02T14:46:55.071" v="341" actId="1076"/>
          <ac:picMkLst>
            <pc:docMk/>
            <pc:sldMk cId="3176050008" sldId="307"/>
            <ac:picMk id="6" creationId="{33AAB4C6-CF74-E522-D5F8-F88AA9220029}"/>
          </ac:picMkLst>
        </pc:picChg>
      </pc:sldChg>
      <pc:sldChg chg="addSp modSp add mod">
        <pc:chgData name="Jan Schaffranek" userId="185de13651d64d23" providerId="LiveId" clId="{6C59D503-4953-402C-B6E9-EF7AF153E081}" dt="2022-08-02T15:00:04.856" v="771" actId="1076"/>
        <pc:sldMkLst>
          <pc:docMk/>
          <pc:sldMk cId="4101126286" sldId="308"/>
        </pc:sldMkLst>
        <pc:picChg chg="add mod">
          <ac:chgData name="Jan Schaffranek" userId="185de13651d64d23" providerId="LiveId" clId="{6C59D503-4953-402C-B6E9-EF7AF153E081}" dt="2022-07-29T16:25:44.681" v="247" actId="1076"/>
          <ac:picMkLst>
            <pc:docMk/>
            <pc:sldMk cId="4101126286" sldId="308"/>
            <ac:picMk id="4" creationId="{663870C7-D2F0-ABE7-7C04-5D8E0BDDCCBC}"/>
          </ac:picMkLst>
        </pc:picChg>
        <pc:picChg chg="add mod">
          <ac:chgData name="Jan Schaffranek" userId="185de13651d64d23" providerId="LiveId" clId="{6C59D503-4953-402C-B6E9-EF7AF153E081}" dt="2022-08-02T14:50:36.439" v="475" actId="1076"/>
          <ac:picMkLst>
            <pc:docMk/>
            <pc:sldMk cId="4101126286" sldId="308"/>
            <ac:picMk id="5" creationId="{A1D6DFA4-7D1A-2C3F-365A-EE3D781B9ED2}"/>
          </ac:picMkLst>
        </pc:picChg>
        <pc:picChg chg="add mod">
          <ac:chgData name="Jan Schaffranek" userId="185de13651d64d23" providerId="LiveId" clId="{6C59D503-4953-402C-B6E9-EF7AF153E081}" dt="2022-08-02T14:51:19.267" v="505" actId="1036"/>
          <ac:picMkLst>
            <pc:docMk/>
            <pc:sldMk cId="4101126286" sldId="308"/>
            <ac:picMk id="6" creationId="{A0C4CB1E-E218-0D20-D0C8-2DF6012EFCD7}"/>
          </ac:picMkLst>
        </pc:picChg>
        <pc:picChg chg="add mod ord">
          <ac:chgData name="Jan Schaffranek" userId="185de13651d64d23" providerId="LiveId" clId="{6C59D503-4953-402C-B6E9-EF7AF153E081}" dt="2022-08-02T14:57:14.689" v="661" actId="1035"/>
          <ac:picMkLst>
            <pc:docMk/>
            <pc:sldMk cId="4101126286" sldId="308"/>
            <ac:picMk id="7" creationId="{706D5EAB-4199-2078-79CD-39159BCDE35A}"/>
          </ac:picMkLst>
        </pc:picChg>
        <pc:picChg chg="add mod">
          <ac:chgData name="Jan Schaffranek" userId="185de13651d64d23" providerId="LiveId" clId="{6C59D503-4953-402C-B6E9-EF7AF153E081}" dt="2022-08-02T14:56:53.835" v="638" actId="1076"/>
          <ac:picMkLst>
            <pc:docMk/>
            <pc:sldMk cId="4101126286" sldId="308"/>
            <ac:picMk id="9" creationId="{FB7EE172-B3C8-0C83-9E23-ABC9ED310422}"/>
          </ac:picMkLst>
        </pc:picChg>
        <pc:picChg chg="add mod">
          <ac:chgData name="Jan Schaffranek" userId="185de13651d64d23" providerId="LiveId" clId="{6C59D503-4953-402C-B6E9-EF7AF153E081}" dt="2022-08-02T14:59:43.270" v="758" actId="1076"/>
          <ac:picMkLst>
            <pc:docMk/>
            <pc:sldMk cId="4101126286" sldId="308"/>
            <ac:picMk id="10" creationId="{137501EA-FA6C-3429-3049-C20A97758E54}"/>
          </ac:picMkLst>
        </pc:picChg>
        <pc:picChg chg="add mod">
          <ac:chgData name="Jan Schaffranek" userId="185de13651d64d23" providerId="LiveId" clId="{6C59D503-4953-402C-B6E9-EF7AF153E081}" dt="2022-08-02T15:00:04.856" v="771" actId="1076"/>
          <ac:picMkLst>
            <pc:docMk/>
            <pc:sldMk cId="4101126286" sldId="308"/>
            <ac:picMk id="11" creationId="{56811460-5D55-B0D6-3D5F-E0C2460D0AF1}"/>
          </ac:picMkLst>
        </pc:picChg>
      </pc:sldChg>
      <pc:sldChg chg="addSp modSp add mod">
        <pc:chgData name="Jan Schaffranek" userId="185de13651d64d23" providerId="LiveId" clId="{6C59D503-4953-402C-B6E9-EF7AF153E081}" dt="2022-08-02T15:00:35.241" v="798" actId="1035"/>
        <pc:sldMkLst>
          <pc:docMk/>
          <pc:sldMk cId="2987973247" sldId="309"/>
        </pc:sldMkLst>
        <pc:picChg chg="add mod">
          <ac:chgData name="Jan Schaffranek" userId="185de13651d64d23" providerId="LiveId" clId="{6C59D503-4953-402C-B6E9-EF7AF153E081}" dt="2022-08-02T14:56:30.731" v="630" actId="1076"/>
          <ac:picMkLst>
            <pc:docMk/>
            <pc:sldMk cId="2987973247" sldId="309"/>
            <ac:picMk id="4" creationId="{9A04302C-B34F-DF8C-C481-1012887AC970}"/>
          </ac:picMkLst>
        </pc:picChg>
        <pc:picChg chg="add mod">
          <ac:chgData name="Jan Schaffranek" userId="185de13651d64d23" providerId="LiveId" clId="{6C59D503-4953-402C-B6E9-EF7AF153E081}" dt="2022-08-02T14:50:39.174" v="477" actId="1076"/>
          <ac:picMkLst>
            <pc:docMk/>
            <pc:sldMk cId="2987973247" sldId="309"/>
            <ac:picMk id="5" creationId="{B7034A35-6427-2ED0-5288-DEF8EAA5A524}"/>
          </ac:picMkLst>
        </pc:picChg>
        <pc:picChg chg="add mod">
          <ac:chgData name="Jan Schaffranek" userId="185de13651d64d23" providerId="LiveId" clId="{6C59D503-4953-402C-B6E9-EF7AF153E081}" dt="2022-08-02T14:51:24.043" v="516" actId="1036"/>
          <ac:picMkLst>
            <pc:docMk/>
            <pc:sldMk cId="2987973247" sldId="309"/>
            <ac:picMk id="6" creationId="{33130143-5E27-446C-1482-F4E7D4A6ECD7}"/>
          </ac:picMkLst>
        </pc:picChg>
        <pc:picChg chg="add mod ord">
          <ac:chgData name="Jan Schaffranek" userId="185de13651d64d23" providerId="LiveId" clId="{6C59D503-4953-402C-B6E9-EF7AF153E081}" dt="2022-08-02T15:00:35.241" v="798" actId="1035"/>
          <ac:picMkLst>
            <pc:docMk/>
            <pc:sldMk cId="2987973247" sldId="309"/>
            <ac:picMk id="7" creationId="{602D3B89-5ADB-FF33-E390-AF27A9936C1D}"/>
          </ac:picMkLst>
        </pc:picChg>
        <pc:picChg chg="add mod">
          <ac:chgData name="Jan Schaffranek" userId="185de13651d64d23" providerId="LiveId" clId="{6C59D503-4953-402C-B6E9-EF7AF153E081}" dt="2022-08-02T15:00:32.810" v="796" actId="1036"/>
          <ac:picMkLst>
            <pc:docMk/>
            <pc:sldMk cId="2987973247" sldId="309"/>
            <ac:picMk id="9" creationId="{34CAAA07-F914-E36A-BA9A-E94F3E5D086E}"/>
          </ac:picMkLst>
        </pc:picChg>
        <pc:picChg chg="add mod">
          <ac:chgData name="Jan Schaffranek" userId="185de13651d64d23" providerId="LiveId" clId="{6C59D503-4953-402C-B6E9-EF7AF153E081}" dt="2022-08-02T15:00:29.902" v="786" actId="1036"/>
          <ac:picMkLst>
            <pc:docMk/>
            <pc:sldMk cId="2987973247" sldId="309"/>
            <ac:picMk id="11" creationId="{86D6C3C3-F8E5-A9C0-7734-51A6EC23E57C}"/>
          </ac:picMkLst>
        </pc:picChg>
        <pc:picChg chg="add mod">
          <ac:chgData name="Jan Schaffranek" userId="185de13651d64d23" providerId="LiveId" clId="{6C59D503-4953-402C-B6E9-EF7AF153E081}" dt="2022-08-02T14:59:46.375" v="760" actId="1076"/>
          <ac:picMkLst>
            <pc:docMk/>
            <pc:sldMk cId="2987973247" sldId="309"/>
            <ac:picMk id="12" creationId="{ED2FEC68-8174-F7F6-CD15-E965FC6988CE}"/>
          </ac:picMkLst>
        </pc:picChg>
        <pc:picChg chg="add mod">
          <ac:chgData name="Jan Schaffranek" userId="185de13651d64d23" providerId="LiveId" clId="{6C59D503-4953-402C-B6E9-EF7AF153E081}" dt="2022-08-02T15:00:01.428" v="769" actId="1076"/>
          <ac:picMkLst>
            <pc:docMk/>
            <pc:sldMk cId="2987973247" sldId="309"/>
            <ac:picMk id="13" creationId="{5E27D1D5-D88D-F09F-BAA5-3AE8EE2808D0}"/>
          </ac:picMkLst>
        </pc:picChg>
      </pc:sldChg>
      <pc:sldChg chg="addSp delSp modSp add mod">
        <pc:chgData name="Jan Schaffranek" userId="185de13651d64d23" providerId="LiveId" clId="{6C59D503-4953-402C-B6E9-EF7AF153E081}" dt="2022-08-02T14:47:58.293" v="401" actId="1076"/>
        <pc:sldMkLst>
          <pc:docMk/>
          <pc:sldMk cId="1805718783" sldId="310"/>
        </pc:sldMkLst>
        <pc:spChg chg="mod">
          <ac:chgData name="Jan Schaffranek" userId="185de13651d64d23" providerId="LiveId" clId="{6C59D503-4953-402C-B6E9-EF7AF153E081}" dt="2022-08-02T14:47:58.293" v="401" actId="1076"/>
          <ac:spMkLst>
            <pc:docMk/>
            <pc:sldMk cId="1805718783" sldId="310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31:18.373" v="266" actId="1076"/>
          <ac:picMkLst>
            <pc:docMk/>
            <pc:sldMk cId="1805718783" sldId="310"/>
            <ac:picMk id="4" creationId="{A7484924-38C7-C449-A185-13FFF120BDFB}"/>
          </ac:picMkLst>
        </pc:picChg>
        <pc:picChg chg="del">
          <ac:chgData name="Jan Schaffranek" userId="185de13651d64d23" providerId="LiveId" clId="{6C59D503-4953-402C-B6E9-EF7AF153E081}" dt="2022-07-29T16:30:45.099" v="263" actId="478"/>
          <ac:picMkLst>
            <pc:docMk/>
            <pc:sldMk cId="1805718783" sldId="310"/>
            <ac:picMk id="7" creationId="{A7E0C40C-0A56-A511-650B-9B59DC51ACB9}"/>
          </ac:picMkLst>
        </pc:picChg>
        <pc:picChg chg="add del">
          <ac:chgData name="Jan Schaffranek" userId="185de13651d64d23" providerId="LiveId" clId="{6C59D503-4953-402C-B6E9-EF7AF153E081}" dt="2022-07-29T16:34:11.404" v="294" actId="478"/>
          <ac:picMkLst>
            <pc:docMk/>
            <pc:sldMk cId="1805718783" sldId="310"/>
            <ac:picMk id="8" creationId="{5906AF6D-0FA9-8410-437D-552A1984ABF5}"/>
          </ac:picMkLst>
        </pc:picChg>
      </pc:sldChg>
      <pc:sldChg chg="addSp delSp modSp add mod">
        <pc:chgData name="Jan Schaffranek" userId="185de13651d64d23" providerId="LiveId" clId="{6C59D503-4953-402C-B6E9-EF7AF153E081}" dt="2022-08-02T14:47:43.505" v="364" actId="20577"/>
        <pc:sldMkLst>
          <pc:docMk/>
          <pc:sldMk cId="2912199421" sldId="311"/>
        </pc:sldMkLst>
        <pc:spChg chg="mod">
          <ac:chgData name="Jan Schaffranek" userId="185de13651d64d23" providerId="LiveId" clId="{6C59D503-4953-402C-B6E9-EF7AF153E081}" dt="2022-08-02T14:47:43.505" v="364" actId="20577"/>
          <ac:spMkLst>
            <pc:docMk/>
            <pc:sldMk cId="2912199421" sldId="311"/>
            <ac:spMk id="5" creationId="{93BC3B00-A7DF-87F4-990F-44B79C8418DB}"/>
          </ac:spMkLst>
        </pc:spChg>
        <pc:picChg chg="add">
          <ac:chgData name="Jan Schaffranek" userId="185de13651d64d23" providerId="LiveId" clId="{6C59D503-4953-402C-B6E9-EF7AF153E081}" dt="2022-08-02T14:47:37.636" v="344" actId="22"/>
          <ac:picMkLst>
            <pc:docMk/>
            <pc:sldMk cId="2912199421" sldId="311"/>
            <ac:picMk id="4" creationId="{92C6F9DD-BC04-592E-5FBE-0C5D24DE1486}"/>
          </ac:picMkLst>
        </pc:picChg>
        <pc:picChg chg="del">
          <ac:chgData name="Jan Schaffranek" userId="185de13651d64d23" providerId="LiveId" clId="{6C59D503-4953-402C-B6E9-EF7AF153E081}" dt="2022-07-29T16:34:06.910" v="291" actId="478"/>
          <ac:picMkLst>
            <pc:docMk/>
            <pc:sldMk cId="2912199421" sldId="311"/>
            <ac:picMk id="4" creationId="{A7484924-38C7-C449-A185-13FFF120BDFB}"/>
          </ac:picMkLst>
        </pc:picChg>
        <pc:picChg chg="add del">
          <ac:chgData name="Jan Schaffranek" userId="185de13651d64d23" providerId="LiveId" clId="{6C59D503-4953-402C-B6E9-EF7AF153E081}" dt="2022-08-02T14:47:36.985" v="343" actId="478"/>
          <ac:picMkLst>
            <pc:docMk/>
            <pc:sldMk cId="2912199421" sldId="311"/>
            <ac:picMk id="6" creationId="{0FF4B999-957A-4F85-5125-8E73293DF74B}"/>
          </ac:picMkLst>
        </pc:picChg>
        <pc:picChg chg="del mod">
          <ac:chgData name="Jan Schaffranek" userId="185de13651d64d23" providerId="LiveId" clId="{6C59D503-4953-402C-B6E9-EF7AF153E081}" dt="2022-07-29T16:35:37.926" v="318" actId="478"/>
          <ac:picMkLst>
            <pc:docMk/>
            <pc:sldMk cId="2912199421" sldId="311"/>
            <ac:picMk id="8" creationId="{5906AF6D-0FA9-8410-437D-552A1984ABF5}"/>
          </ac:picMkLst>
        </pc:picChg>
      </pc:sldChg>
      <pc:sldChg chg="addSp delSp modSp add mod">
        <pc:chgData name="Jan Schaffranek" userId="185de13651d64d23" providerId="LiveId" clId="{6C59D503-4953-402C-B6E9-EF7AF153E081}" dt="2022-08-02T14:55:33.425" v="609" actId="1076"/>
        <pc:sldMkLst>
          <pc:docMk/>
          <pc:sldMk cId="2304848076" sldId="312"/>
        </pc:sldMkLst>
        <pc:spChg chg="mod">
          <ac:chgData name="Jan Schaffranek" userId="185de13651d64d23" providerId="LiveId" clId="{6C59D503-4953-402C-B6E9-EF7AF153E081}" dt="2022-08-02T14:47:50.183" v="379" actId="20577"/>
          <ac:spMkLst>
            <pc:docMk/>
            <pc:sldMk cId="2304848076" sldId="312"/>
            <ac:spMk id="5" creationId="{93BC3B00-A7DF-87F4-990F-44B79C8418DB}"/>
          </ac:spMkLst>
        </pc:spChg>
        <pc:spChg chg="add mod">
          <ac:chgData name="Jan Schaffranek" userId="185de13651d64d23" providerId="LiveId" clId="{6C59D503-4953-402C-B6E9-EF7AF153E081}" dt="2022-08-02T14:54:55.571" v="579" actId="122"/>
          <ac:spMkLst>
            <pc:docMk/>
            <pc:sldMk cId="2304848076" sldId="312"/>
            <ac:spMk id="12" creationId="{78265499-BFEA-6C02-27B0-4C3CA2BEC491}"/>
          </ac:spMkLst>
        </pc:spChg>
        <pc:spChg chg="add mod">
          <ac:chgData name="Jan Schaffranek" userId="185de13651d64d23" providerId="LiveId" clId="{6C59D503-4953-402C-B6E9-EF7AF153E081}" dt="2022-08-02T14:54:57.251" v="580" actId="122"/>
          <ac:spMkLst>
            <pc:docMk/>
            <pc:sldMk cId="2304848076" sldId="312"/>
            <ac:spMk id="16" creationId="{E075D727-8F5F-1EDB-6446-47B459308C03}"/>
          </ac:spMkLst>
        </pc:spChg>
        <pc:spChg chg="add mod">
          <ac:chgData name="Jan Schaffranek" userId="185de13651d64d23" providerId="LiveId" clId="{6C59D503-4953-402C-B6E9-EF7AF153E081}" dt="2022-08-02T14:55:07.904" v="587" actId="20577"/>
          <ac:spMkLst>
            <pc:docMk/>
            <pc:sldMk cId="2304848076" sldId="312"/>
            <ac:spMk id="17" creationId="{7026A6D3-B786-1846-ECCA-8D24482934E2}"/>
          </ac:spMkLst>
        </pc:spChg>
        <pc:spChg chg="add mod">
          <ac:chgData name="Jan Schaffranek" userId="185de13651d64d23" providerId="LiveId" clId="{6C59D503-4953-402C-B6E9-EF7AF153E081}" dt="2022-08-02T14:55:17.280" v="595" actId="20577"/>
          <ac:spMkLst>
            <pc:docMk/>
            <pc:sldMk cId="2304848076" sldId="312"/>
            <ac:spMk id="18" creationId="{C1D8780A-E8AE-AE9A-79C5-3D2EC0BFACA5}"/>
          </ac:spMkLst>
        </pc:spChg>
        <pc:spChg chg="add mod">
          <ac:chgData name="Jan Schaffranek" userId="185de13651d64d23" providerId="LiveId" clId="{6C59D503-4953-402C-B6E9-EF7AF153E081}" dt="2022-08-02T14:55:33.425" v="609" actId="1076"/>
          <ac:spMkLst>
            <pc:docMk/>
            <pc:sldMk cId="2304848076" sldId="312"/>
            <ac:spMk id="19" creationId="{CB3FBAA9-A1F4-5E8A-6AE8-541979740E1F}"/>
          </ac:spMkLst>
        </pc:spChg>
        <pc:picChg chg="add mod">
          <ac:chgData name="Jan Schaffranek" userId="185de13651d64d23" providerId="LiveId" clId="{6C59D503-4953-402C-B6E9-EF7AF153E081}" dt="2022-08-02T14:52:51.352" v="530" actId="14100"/>
          <ac:picMkLst>
            <pc:docMk/>
            <pc:sldMk cId="2304848076" sldId="312"/>
            <ac:picMk id="4" creationId="{43E2C455-8CB0-A0B8-E994-CEEE933BCA01}"/>
          </ac:picMkLst>
        </pc:picChg>
        <pc:picChg chg="del">
          <ac:chgData name="Jan Schaffranek" userId="185de13651d64d23" providerId="LiveId" clId="{6C59D503-4953-402C-B6E9-EF7AF153E081}" dt="2022-07-29T16:35:47.727" v="332" actId="478"/>
          <ac:picMkLst>
            <pc:docMk/>
            <pc:sldMk cId="2304848076" sldId="312"/>
            <ac:picMk id="6" creationId="{0FF4B999-957A-4F85-5125-8E73293DF74B}"/>
          </ac:picMkLst>
        </pc:picChg>
        <pc:picChg chg="add mod">
          <ac:chgData name="Jan Schaffranek" userId="185de13651d64d23" providerId="LiveId" clId="{6C59D503-4953-402C-B6E9-EF7AF153E081}" dt="2022-08-02T14:52:54.366" v="532" actId="1076"/>
          <ac:picMkLst>
            <pc:docMk/>
            <pc:sldMk cId="2304848076" sldId="312"/>
            <ac:picMk id="7" creationId="{5DB269D5-B6BE-2C86-1B8D-F257A61818F2}"/>
          </ac:picMkLst>
        </pc:picChg>
        <pc:picChg chg="mod">
          <ac:chgData name="Jan Schaffranek" userId="185de13651d64d23" providerId="LiveId" clId="{6C59D503-4953-402C-B6E9-EF7AF153E081}" dt="2022-08-02T14:52:44.387" v="528" actId="1076"/>
          <ac:picMkLst>
            <pc:docMk/>
            <pc:sldMk cId="2304848076" sldId="312"/>
            <ac:picMk id="8" creationId="{5906AF6D-0FA9-8410-437D-552A1984ABF5}"/>
          </ac:picMkLst>
        </pc:picChg>
        <pc:picChg chg="add mod">
          <ac:chgData name="Jan Schaffranek" userId="185de13651d64d23" providerId="LiveId" clId="{6C59D503-4953-402C-B6E9-EF7AF153E081}" dt="2022-08-02T14:53:02.502" v="534" actId="1076"/>
          <ac:picMkLst>
            <pc:docMk/>
            <pc:sldMk cId="2304848076" sldId="312"/>
            <ac:picMk id="9" creationId="{F78C7EAA-DA3D-8F47-3F1A-E6B1CC672BE2}"/>
          </ac:picMkLst>
        </pc:picChg>
        <pc:picChg chg="add del mod">
          <ac:chgData name="Jan Schaffranek" userId="185de13651d64d23" providerId="LiveId" clId="{6C59D503-4953-402C-B6E9-EF7AF153E081}" dt="2022-08-02T14:53:07.219" v="537" actId="478"/>
          <ac:picMkLst>
            <pc:docMk/>
            <pc:sldMk cId="2304848076" sldId="312"/>
            <ac:picMk id="10" creationId="{5C5E0A7C-FE88-D5C7-F742-F335F55AFFC3}"/>
          </ac:picMkLst>
        </pc:picChg>
        <pc:picChg chg="add mod">
          <ac:chgData name="Jan Schaffranek" userId="185de13651d64d23" providerId="LiveId" clId="{6C59D503-4953-402C-B6E9-EF7AF153E081}" dt="2022-08-02T14:53:33.801" v="549" actId="1036"/>
          <ac:picMkLst>
            <pc:docMk/>
            <pc:sldMk cId="2304848076" sldId="312"/>
            <ac:picMk id="11" creationId="{367AF455-066F-44D6-1193-B320845C9624}"/>
          </ac:picMkLst>
        </pc:picChg>
        <pc:picChg chg="add mod">
          <ac:chgData name="Jan Schaffranek" userId="185de13651d64d23" providerId="LiveId" clId="{6C59D503-4953-402C-B6E9-EF7AF153E081}" dt="2022-08-02T14:54:24.526" v="556" actId="1076"/>
          <ac:picMkLst>
            <pc:docMk/>
            <pc:sldMk cId="2304848076" sldId="312"/>
            <ac:picMk id="13" creationId="{9953194B-C47D-412F-B04C-27E4D234FE62}"/>
          </ac:picMkLst>
        </pc:picChg>
        <pc:picChg chg="add mod">
          <ac:chgData name="Jan Schaffranek" userId="185de13651d64d23" providerId="LiveId" clId="{6C59D503-4953-402C-B6E9-EF7AF153E081}" dt="2022-08-02T14:54:28.063" v="559" actId="1076"/>
          <ac:picMkLst>
            <pc:docMk/>
            <pc:sldMk cId="2304848076" sldId="312"/>
            <ac:picMk id="14" creationId="{AD8D852F-AFFD-E620-0BFF-53F3F249AC33}"/>
          </ac:picMkLst>
        </pc:picChg>
        <pc:picChg chg="add mod">
          <ac:chgData name="Jan Schaffranek" userId="185de13651d64d23" providerId="LiveId" clId="{6C59D503-4953-402C-B6E9-EF7AF153E081}" dt="2022-08-02T14:54:34.196" v="568" actId="1035"/>
          <ac:picMkLst>
            <pc:docMk/>
            <pc:sldMk cId="2304848076" sldId="312"/>
            <ac:picMk id="15" creationId="{418F2137-F277-1BF7-8E6B-5D3E34E412B5}"/>
          </ac:picMkLst>
        </pc:picChg>
      </pc:sldChg>
    </pc:docChg>
  </pc:docChgLst>
  <pc:docChgLst>
    <pc:chgData name="Jan Schaffranek" userId="185de13651d64d23" providerId="LiveId" clId="{E727BF9C-F4B7-4F1C-980C-25A62585E324}"/>
    <pc:docChg chg="undo custSel delSld modSld sldOrd">
      <pc:chgData name="Jan Schaffranek" userId="185de13651d64d23" providerId="LiveId" clId="{E727BF9C-F4B7-4F1C-980C-25A62585E324}" dt="2022-07-19T10:54:30.746" v="167" actId="1076"/>
      <pc:docMkLst>
        <pc:docMk/>
      </pc:docMkLst>
      <pc:sldChg chg="modSp mod">
        <pc:chgData name="Jan Schaffranek" userId="185de13651d64d23" providerId="LiveId" clId="{E727BF9C-F4B7-4F1C-980C-25A62585E324}" dt="2022-07-19T10:48:05.981" v="2"/>
        <pc:sldMkLst>
          <pc:docMk/>
          <pc:sldMk cId="0" sldId="256"/>
        </pc:sldMkLst>
        <pc:spChg chg="mod">
          <ac:chgData name="Jan Schaffranek" userId="185de13651d64d23" providerId="LiveId" clId="{E727BF9C-F4B7-4F1C-980C-25A62585E324}" dt="2022-07-19T10:48:05.981" v="2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E727BF9C-F4B7-4F1C-980C-25A62585E324}" dt="2022-07-19T10:48:25.837" v="9" actId="1076"/>
        <pc:sldMkLst>
          <pc:docMk/>
          <pc:sldMk cId="0" sldId="264"/>
        </pc:sldMkLst>
        <pc:spChg chg="mod">
          <ac:chgData name="Jan Schaffranek" userId="185de13651d64d23" providerId="LiveId" clId="{E727BF9C-F4B7-4F1C-980C-25A62585E324}" dt="2022-07-19T10:48:25.837" v="9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727BF9C-F4B7-4F1C-980C-25A62585E324}" dt="2022-07-19T10:49:49.792" v="121" actId="47"/>
        <pc:sldMkLst>
          <pc:docMk/>
          <pc:sldMk cId="1707327199" sldId="282"/>
        </pc:sldMkLst>
      </pc:sldChg>
      <pc:sldChg chg="modSp mod ord">
        <pc:chgData name="Jan Schaffranek" userId="185de13651d64d23" providerId="LiveId" clId="{E727BF9C-F4B7-4F1C-980C-25A62585E324}" dt="2022-07-19T10:50:03.951" v="159" actId="20577"/>
        <pc:sldMkLst>
          <pc:docMk/>
          <pc:sldMk cId="224579613" sldId="283"/>
        </pc:sldMkLst>
        <pc:spChg chg="mod">
          <ac:chgData name="Jan Schaffranek" userId="185de13651d64d23" providerId="LiveId" clId="{E727BF9C-F4B7-4F1C-980C-25A62585E324}" dt="2022-07-19T10:50:03.951" v="159" actId="20577"/>
          <ac:spMkLst>
            <pc:docMk/>
            <pc:sldMk cId="224579613" sldId="283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E727BF9C-F4B7-4F1C-980C-25A62585E324}" dt="2022-07-19T10:54:04.493" v="163" actId="1076"/>
        <pc:sldMkLst>
          <pc:docMk/>
          <pc:sldMk cId="3612567671" sldId="284"/>
        </pc:sldMkLst>
        <pc:picChg chg="del">
          <ac:chgData name="Jan Schaffranek" userId="185de13651d64d23" providerId="LiveId" clId="{E727BF9C-F4B7-4F1C-980C-25A62585E324}" dt="2022-07-19T10:53:59.972" v="160" actId="478"/>
          <ac:picMkLst>
            <pc:docMk/>
            <pc:sldMk cId="3612567671" sldId="284"/>
            <ac:picMk id="3" creationId="{3AC481BC-F2C0-41D3-966B-10A7F2C85E6C}"/>
          </ac:picMkLst>
        </pc:picChg>
        <pc:picChg chg="add mod">
          <ac:chgData name="Jan Schaffranek" userId="185de13651d64d23" providerId="LiveId" clId="{E727BF9C-F4B7-4F1C-980C-25A62585E324}" dt="2022-07-19T10:54:04.493" v="163" actId="1076"/>
          <ac:picMkLst>
            <pc:docMk/>
            <pc:sldMk cId="3612567671" sldId="284"/>
            <ac:picMk id="4" creationId="{D6E79DF5-9085-E726-1F9B-8E14F4D24A91}"/>
          </ac:picMkLst>
        </pc:picChg>
      </pc:sldChg>
      <pc:sldChg chg="addSp delSp modSp mod">
        <pc:chgData name="Jan Schaffranek" userId="185de13651d64d23" providerId="LiveId" clId="{E727BF9C-F4B7-4F1C-980C-25A62585E324}" dt="2022-07-19T10:54:30.746" v="167" actId="1076"/>
        <pc:sldMkLst>
          <pc:docMk/>
          <pc:sldMk cId="982671109" sldId="285"/>
        </pc:sldMkLst>
        <pc:picChg chg="del">
          <ac:chgData name="Jan Schaffranek" userId="185de13651d64d23" providerId="LiveId" clId="{E727BF9C-F4B7-4F1C-980C-25A62585E324}" dt="2022-07-19T10:54:25.979" v="164" actId="478"/>
          <ac:picMkLst>
            <pc:docMk/>
            <pc:sldMk cId="982671109" sldId="285"/>
            <ac:picMk id="3" creationId="{9E64BB99-DAC0-4D9D-91AD-CF71B44CA1EE}"/>
          </ac:picMkLst>
        </pc:picChg>
        <pc:picChg chg="add mod">
          <ac:chgData name="Jan Schaffranek" userId="185de13651d64d23" providerId="LiveId" clId="{E727BF9C-F4B7-4F1C-980C-25A62585E324}" dt="2022-07-19T10:54:30.746" v="167" actId="1076"/>
          <ac:picMkLst>
            <pc:docMk/>
            <pc:sldMk cId="982671109" sldId="285"/>
            <ac:picMk id="4" creationId="{7F90158A-8E1B-0370-C1A6-9D858DBBE4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189575" y="2940641"/>
            <a:ext cx="8847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sz="7200" b="1" i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Computer Architecture </a:t>
            </a:r>
            <a:r>
              <a:rPr lang="de-DE" sz="7200" b="1" i="0" dirty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101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04302C-B34F-DF8C-C481-1012887A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8" y="776284"/>
            <a:ext cx="8447543" cy="37580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4A35-6427-2ED0-5288-DEF8EAA5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9" y="3969941"/>
            <a:ext cx="1238250" cy="360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3130143-5E27-446C-1482-F4E7D4A6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0" y="4071941"/>
            <a:ext cx="1238250" cy="2952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CAAA07-F914-E36A-BA9A-E94F3E5D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4" y="793731"/>
            <a:ext cx="5162551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2D3B89-5ADB-FF33-E390-AF27A9936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4" y="766758"/>
            <a:ext cx="2853484" cy="2936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D6C3C3-F8E5-A9C0-7734-51A6EC23E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491" y="779443"/>
            <a:ext cx="2947989" cy="609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D2FEC68-8174-F7F6-CD15-E965FC698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850" y="3286124"/>
            <a:ext cx="1028700" cy="3952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27D1D5-D88D-F09F-BAA5-3AE8EE280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237" y="2506651"/>
            <a:ext cx="1028700" cy="3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E0C40C-0A56-A511-650B-9B59DC51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7" y="988599"/>
            <a:ext cx="8564380" cy="337470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781C671-AA18-0372-7BF0-3EB0EE3A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3846116"/>
            <a:ext cx="1371599" cy="3609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C79787-E0EB-55A6-E336-FEA2C9244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3" y="3940351"/>
            <a:ext cx="1238250" cy="295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C58182-6438-6713-3232-973F3E70D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1017175"/>
            <a:ext cx="5476876" cy="2802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B0A5F4-D39F-92D6-E7C2-097B5B7A8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2" y="3038476"/>
            <a:ext cx="1028700" cy="4381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D637F5-EC2B-D19A-C2D3-181FAEDE0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00" y="2237411"/>
            <a:ext cx="1028700" cy="3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64423" y="103160"/>
            <a:ext cx="371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next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Video…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484924-38C7-C449-A185-13FFF120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682597"/>
            <a:ext cx="6597216" cy="42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8" y="217460"/>
            <a:ext cx="40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Time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Intervals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C6F9DD-BC04-592E-5FBE-0C5D24DE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909762"/>
            <a:ext cx="9001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8" y="217460"/>
            <a:ext cx="40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Computer Memory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06AF6D-0FA9-8410-437D-552A1984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5" y="1483970"/>
            <a:ext cx="8539397" cy="21755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E2C455-8CB0-A0B8-E994-CEEE933B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5" y="1483970"/>
            <a:ext cx="3095641" cy="3067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B269D5-B6BE-2C86-1B8D-F257A618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81" y="1483970"/>
            <a:ext cx="3095641" cy="3067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8C7EAA-DA3D-8F47-3F1A-E6B1CC67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02" y="3328987"/>
            <a:ext cx="3095641" cy="3067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7AF455-066F-44D6-1193-B320845C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4" y="2599986"/>
            <a:ext cx="2647951" cy="27180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265499-BFEA-6C02-27B0-4C3CA2BEC491}"/>
              </a:ext>
            </a:extLst>
          </p:cNvPr>
          <p:cNvSpPr txBox="1"/>
          <p:nvPr/>
        </p:nvSpPr>
        <p:spPr>
          <a:xfrm>
            <a:off x="2552700" y="3337465"/>
            <a:ext cx="393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HDD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953194B-C47D-412F-B04C-27E4D234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79" y="2942260"/>
            <a:ext cx="3095641" cy="3067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D8D852F-AFFD-E620-0BFF-53F3F249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36" y="2222786"/>
            <a:ext cx="1392525" cy="3067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18F2137-F277-1BF7-8E6B-5D3E34E4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086" y="1854138"/>
            <a:ext cx="1011525" cy="30673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075D727-8F5F-1EDB-6446-47B459308C03}"/>
              </a:ext>
            </a:extLst>
          </p:cNvPr>
          <p:cNvSpPr txBox="1"/>
          <p:nvPr/>
        </p:nvSpPr>
        <p:spPr>
          <a:xfrm>
            <a:off x="2838450" y="2951787"/>
            <a:ext cx="334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SSD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026A6D3-B786-1846-ECCA-8D24482934E2}"/>
              </a:ext>
            </a:extLst>
          </p:cNvPr>
          <p:cNvSpPr txBox="1"/>
          <p:nvPr/>
        </p:nvSpPr>
        <p:spPr>
          <a:xfrm>
            <a:off x="3190874" y="2591434"/>
            <a:ext cx="264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D8780A-E8AE-AE9A-79C5-3D2EC0BFACA5}"/>
              </a:ext>
            </a:extLst>
          </p:cNvPr>
          <p:cNvSpPr txBox="1"/>
          <p:nvPr/>
        </p:nvSpPr>
        <p:spPr>
          <a:xfrm>
            <a:off x="3533775" y="2201240"/>
            <a:ext cx="192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CACHE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3FBAA9-A1F4-5E8A-6AE8-541979740E1F}"/>
              </a:ext>
            </a:extLst>
          </p:cNvPr>
          <p:cNvSpPr txBox="1"/>
          <p:nvPr/>
        </p:nvSpPr>
        <p:spPr>
          <a:xfrm>
            <a:off x="3919533" y="1843564"/>
            <a:ext cx="110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3048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Levels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Abstraction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AAB4C6-CF74-E522-D5F8-F88AA922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7" y="1300034"/>
            <a:ext cx="374174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2688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Von-Neumann Computer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39C433D-8A70-C38E-81C3-7669AED6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7" y="847725"/>
            <a:ext cx="6412942" cy="370998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8599D75-48CB-B7EC-30AF-12316BA59CF6}"/>
              </a:ext>
            </a:extLst>
          </p:cNvPr>
          <p:cNvSpPr txBox="1"/>
          <p:nvPr/>
        </p:nvSpPr>
        <p:spPr>
          <a:xfrm>
            <a:off x="80962" y="4891088"/>
            <a:ext cx="9024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https://en.wikipedia.org/wiki/Von_Neumann_architecture#/media/File:Von_Neumann_Architecture.svg</a:t>
            </a:r>
          </a:p>
        </p:txBody>
      </p:sp>
    </p:spTree>
    <p:extLst>
      <p:ext uri="{BB962C8B-B14F-4D97-AF65-F5344CB8AC3E}">
        <p14:creationId xmlns:p14="http://schemas.microsoft.com/office/powerpoint/2010/main" val="18861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268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More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detailed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EA7D41-5C7E-0433-63B4-ECE3F351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08" y="873352"/>
            <a:ext cx="5842654" cy="40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8" y="217460"/>
            <a:ext cx="522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ALU –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Arithmetic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Logical Unit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1EAA3C-3B02-E78F-8ED6-8454012D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1" y="1299147"/>
            <a:ext cx="7213953" cy="32702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ACAE58-00FD-00BB-E3B7-B3AF7375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671763"/>
            <a:ext cx="1438275" cy="7667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72D9DF8-3C21-CEE5-90BF-FC82960D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6" y="2509837"/>
            <a:ext cx="2005012" cy="1333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398AF2-481F-4836-7603-C068750BD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38" y="4081462"/>
            <a:ext cx="895350" cy="2645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F6FD2A-08BA-C83B-260E-DABFFD166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1566862"/>
            <a:ext cx="1000126" cy="2645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FC132BD-A76C-9EA4-93F0-F35A76A6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7" y="1559934"/>
            <a:ext cx="1028308" cy="2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48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Execute </a:t>
            </a:r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Instructions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17E448-A680-954C-97CA-984ADFA2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31" y="740680"/>
            <a:ext cx="5450594" cy="3957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29984C7-CFB4-CE6E-5F0C-0B7BA69D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4222354"/>
            <a:ext cx="1147763" cy="3609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BC45C5-E1FD-6706-6A34-63157287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4343401"/>
            <a:ext cx="1066801" cy="2494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A9E35FB-C4E5-A4CB-C43C-DE303491D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3109912"/>
            <a:ext cx="381000" cy="266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44F688-39D4-23E1-CB43-188F943F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633132"/>
            <a:ext cx="381000" cy="2667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68005BC-A6AE-6033-0230-C572976B2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3" y="3809344"/>
            <a:ext cx="1028700" cy="1809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D6408BB-1918-11DD-F28B-C58A77B03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663" y="3625867"/>
            <a:ext cx="1028700" cy="1809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E4472F0-8AD9-B6B4-E6C2-040E7A93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253" y="3183282"/>
            <a:ext cx="1028700" cy="1809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B4D36C-9A18-8EE7-A8C0-272AB6EE6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41" y="740680"/>
            <a:ext cx="1066800" cy="3356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C1F4788-9ED8-8D04-5DFF-E6B43D441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953" y="962025"/>
            <a:ext cx="1066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0B20A6-9C9E-2B4F-6819-6E6E15A1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2" y="702991"/>
            <a:ext cx="8492028" cy="38590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CC4E0E-EE3E-F966-B4DB-557B98AA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9" y="3927079"/>
            <a:ext cx="1238250" cy="360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C5FBF7-E4F4-39A5-2316-7F5339A6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0" y="4024311"/>
            <a:ext cx="1238250" cy="2952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66F6C1-72AF-AED0-AF5C-10DA9BB16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" y="702991"/>
            <a:ext cx="5534025" cy="781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8BEB24-C610-BD7D-8D76-91C89ECFD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7" y="707755"/>
            <a:ext cx="2590801" cy="2596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38724FF-1F67-6359-E443-C7453A2F4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662" y="2638884"/>
            <a:ext cx="1028700" cy="1809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83BFBDB-DA96-467F-EFAE-6F808FBCD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662" y="3190874"/>
            <a:ext cx="1028700" cy="3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6D5F87-E0E7-EA17-12BA-75C72E32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776728"/>
            <a:ext cx="8574374" cy="37277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6CD671-F797-6FB0-D6BC-E36050BF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6" y="3955654"/>
            <a:ext cx="1238250" cy="360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6AE960-BE0A-AF5F-0B16-3D4B09B3E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0" y="4030837"/>
            <a:ext cx="1238250" cy="2952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DB66D4-09D0-7C7F-C59A-B98CD3866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" y="776728"/>
            <a:ext cx="7277100" cy="6805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44E0AA-697A-46B5-1604-B39A6FD05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6" y="789130"/>
            <a:ext cx="2814637" cy="2993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40CB4C-0D69-C7A6-1010-B9315443E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650" y="3219449"/>
            <a:ext cx="1028700" cy="3952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ABB8BB-6F6D-495A-20CE-430758A4C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974" y="2508845"/>
            <a:ext cx="1028700" cy="3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3870C7-D2F0-ABE7-7C04-5D8E0BDD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8" y="734519"/>
            <a:ext cx="8553603" cy="377513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1D6DFA4-7D1A-2C3F-365A-EE3D781B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4" y="3817542"/>
            <a:ext cx="1238250" cy="360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C4CB1E-E218-0D20-D0C8-2DF6012EF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3" y="3902251"/>
            <a:ext cx="1238250" cy="2952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7EE172-B3C8-0C83-9E23-ABC9ED310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" y="743379"/>
            <a:ext cx="73056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6D5EAB-4199-2078-79CD-39159BCDE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771957"/>
            <a:ext cx="2027198" cy="2492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37501EA-FA6C-3429-3049-C20A97758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87" y="3114674"/>
            <a:ext cx="1028700" cy="3952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811460-5D55-B0D6-3D5F-E0C2460D0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725" y="2374105"/>
            <a:ext cx="1028700" cy="3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628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(16:9)</PresentationFormat>
  <Paragraphs>29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Nunito Sans</vt:lpstr>
      <vt:lpstr>Tunga</vt:lpstr>
      <vt:lpstr>Ulysses template</vt:lpstr>
      <vt:lpstr>Computer Architecture 101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2022-08-02T15:01:45Z</dcterms:modified>
</cp:coreProperties>
</file>