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5"/>
  </p:notesMasterIdLst>
  <p:sldIdLst>
    <p:sldId id="264" r:id="rId2"/>
    <p:sldId id="308" r:id="rId3"/>
    <p:sldId id="311" r:id="rId4"/>
  </p:sldIdLst>
  <p:sldSz cx="9144000" cy="5143500" type="screen16x9"/>
  <p:notesSz cx="6858000" cy="9144000"/>
  <p:embeddedFontLst>
    <p:embeddedFont>
      <p:font typeface="Nunito Sans" pitchFamily="2" charset="0"/>
      <p:regular r:id="rId6"/>
      <p:bold r:id="rId7"/>
      <p:italic r:id="rId8"/>
      <p:boldItalic r:id="rId9"/>
    </p:embeddedFont>
    <p:embeddedFont>
      <p:font typeface="Tunga" panose="020B0502040204020203" pitchFamily="3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1F3652-7510-4421-95B3-618AD1B7E617}" v="7" dt="2022-08-02T15:06:12.818"/>
  </p1510:revLst>
</p1510:revInfo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73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Schaffranek" userId="185de13651d64d23" providerId="LiveId" clId="{8F5C0F12-0A69-48C7-B98B-A137CF72973F}"/>
    <pc:docChg chg="undo custSel addSld delSld modSld sldOrd">
      <pc:chgData name="Jan Schaffranek" userId="185de13651d64d23" providerId="LiveId" clId="{8F5C0F12-0A69-48C7-B98B-A137CF72973F}" dt="2022-07-28T06:11:43.074" v="1755" actId="1076"/>
      <pc:docMkLst>
        <pc:docMk/>
      </pc:docMkLst>
      <pc:sldChg chg="del">
        <pc:chgData name="Jan Schaffranek" userId="185de13651d64d23" providerId="LiveId" clId="{8F5C0F12-0A69-48C7-B98B-A137CF72973F}" dt="2022-07-28T05:23:35.070" v="0" actId="47"/>
        <pc:sldMkLst>
          <pc:docMk/>
          <pc:sldMk cId="0" sldId="256"/>
        </pc:sldMkLst>
      </pc:sldChg>
      <pc:sldChg chg="modSp add del mod">
        <pc:chgData name="Jan Schaffranek" userId="185de13651d64d23" providerId="LiveId" clId="{8F5C0F12-0A69-48C7-B98B-A137CF72973F}" dt="2022-07-28T05:39:56.198" v="1238" actId="2711"/>
        <pc:sldMkLst>
          <pc:docMk/>
          <pc:sldMk cId="0" sldId="264"/>
        </pc:sldMkLst>
        <pc:spChg chg="mod">
          <ac:chgData name="Jan Schaffranek" userId="185de13651d64d23" providerId="LiveId" clId="{8F5C0F12-0A69-48C7-B98B-A137CF72973F}" dt="2022-07-28T05:39:56.198" v="1238" actId="2711"/>
          <ac:spMkLst>
            <pc:docMk/>
            <pc:sldMk cId="0" sldId="264"/>
            <ac:spMk id="161" creationId="{00000000-0000-0000-0000-000000000000}"/>
          </ac:spMkLst>
        </pc:spChg>
      </pc:sldChg>
      <pc:sldChg chg="del">
        <pc:chgData name="Jan Schaffranek" userId="185de13651d64d23" providerId="LiveId" clId="{8F5C0F12-0A69-48C7-B98B-A137CF72973F}" dt="2022-07-28T05:24:13.830" v="42" actId="47"/>
        <pc:sldMkLst>
          <pc:docMk/>
          <pc:sldMk cId="224579613" sldId="283"/>
        </pc:sldMkLst>
      </pc:sldChg>
      <pc:sldChg chg="new del">
        <pc:chgData name="Jan Schaffranek" userId="185de13651d64d23" providerId="LiveId" clId="{8F5C0F12-0A69-48C7-B98B-A137CF72973F}" dt="2022-07-28T05:25:42.382" v="155" actId="47"/>
        <pc:sldMkLst>
          <pc:docMk/>
          <pc:sldMk cId="2720602461" sldId="284"/>
        </pc:sldMkLst>
      </pc:sldChg>
      <pc:sldChg chg="del">
        <pc:chgData name="Jan Schaffranek" userId="185de13651d64d23" providerId="LiveId" clId="{8F5C0F12-0A69-48C7-B98B-A137CF72973F}" dt="2022-07-28T05:23:40.870" v="5" actId="47"/>
        <pc:sldMkLst>
          <pc:docMk/>
          <pc:sldMk cId="3612567671" sldId="284"/>
        </pc:sldMkLst>
      </pc:sldChg>
      <pc:sldChg chg="addSp modSp new mod">
        <pc:chgData name="Jan Schaffranek" userId="185de13651d64d23" providerId="LiveId" clId="{8F5C0F12-0A69-48C7-B98B-A137CF72973F}" dt="2022-07-28T05:56:22.657" v="1535" actId="20577"/>
        <pc:sldMkLst>
          <pc:docMk/>
          <pc:sldMk cId="938051016" sldId="285"/>
        </pc:sldMkLst>
        <pc:spChg chg="add mod">
          <ac:chgData name="Jan Schaffranek" userId="185de13651d64d23" providerId="LiveId" clId="{8F5C0F12-0A69-48C7-B98B-A137CF72973F}" dt="2022-07-28T05:56:22.657" v="1535" actId="20577"/>
          <ac:spMkLst>
            <pc:docMk/>
            <pc:sldMk cId="938051016" sldId="285"/>
            <ac:spMk id="5" creationId="{93BC3B00-A7DF-87F4-990F-44B79C8418DB}"/>
          </ac:spMkLst>
        </pc:spChg>
        <pc:picChg chg="add mod">
          <ac:chgData name="Jan Schaffranek" userId="185de13651d64d23" providerId="LiveId" clId="{8F5C0F12-0A69-48C7-B98B-A137CF72973F}" dt="2022-07-28T05:24:33.960" v="45" actId="1076"/>
          <ac:picMkLst>
            <pc:docMk/>
            <pc:sldMk cId="938051016" sldId="285"/>
            <ac:picMk id="4" creationId="{DA29CA65-07B5-527C-315A-7DE2D83AF7EA}"/>
          </ac:picMkLst>
        </pc:picChg>
      </pc:sldChg>
      <pc:sldChg chg="del">
        <pc:chgData name="Jan Schaffranek" userId="185de13651d64d23" providerId="LiveId" clId="{8F5C0F12-0A69-48C7-B98B-A137CF72973F}" dt="2022-07-28T05:23:41.275" v="6" actId="47"/>
        <pc:sldMkLst>
          <pc:docMk/>
          <pc:sldMk cId="982671109" sldId="285"/>
        </pc:sldMkLst>
      </pc:sldChg>
      <pc:sldChg chg="addSp delSp modSp add mod">
        <pc:chgData name="Jan Schaffranek" userId="185de13651d64d23" providerId="LiveId" clId="{8F5C0F12-0A69-48C7-B98B-A137CF72973F}" dt="2022-07-28T06:11:04.938" v="1750" actId="20577"/>
        <pc:sldMkLst>
          <pc:docMk/>
          <pc:sldMk cId="1668520884" sldId="286"/>
        </pc:sldMkLst>
        <pc:spChg chg="mod">
          <ac:chgData name="Jan Schaffranek" userId="185de13651d64d23" providerId="LiveId" clId="{8F5C0F12-0A69-48C7-B98B-A137CF72973F}" dt="2022-07-28T06:11:04.938" v="1750" actId="20577"/>
          <ac:spMkLst>
            <pc:docMk/>
            <pc:sldMk cId="1668520884" sldId="286"/>
            <ac:spMk id="5" creationId="{93BC3B00-A7DF-87F4-990F-44B79C8418DB}"/>
          </ac:spMkLst>
        </pc:spChg>
        <pc:picChg chg="del mod">
          <ac:chgData name="Jan Schaffranek" userId="185de13651d64d23" providerId="LiveId" clId="{8F5C0F12-0A69-48C7-B98B-A137CF72973F}" dt="2022-07-28T05:27:26.125" v="303" actId="478"/>
          <ac:picMkLst>
            <pc:docMk/>
            <pc:sldMk cId="1668520884" sldId="286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27:31.741" v="308" actId="1076"/>
          <ac:picMkLst>
            <pc:docMk/>
            <pc:sldMk cId="1668520884" sldId="286"/>
            <ac:picMk id="6" creationId="{7D0F131D-0326-5649-F8B7-CBEB35997D02}"/>
          </ac:picMkLst>
        </pc:picChg>
      </pc:sldChg>
      <pc:sldChg chg="del">
        <pc:chgData name="Jan Schaffranek" userId="185de13651d64d23" providerId="LiveId" clId="{8F5C0F12-0A69-48C7-B98B-A137CF72973F}" dt="2022-07-28T05:23:35.508" v="1" actId="47"/>
        <pc:sldMkLst>
          <pc:docMk/>
          <pc:sldMk cId="2839675043" sldId="286"/>
        </pc:sldMkLst>
      </pc:sldChg>
      <pc:sldChg chg="del">
        <pc:chgData name="Jan Schaffranek" userId="185de13651d64d23" providerId="LiveId" clId="{8F5C0F12-0A69-48C7-B98B-A137CF72973F}" dt="2022-07-28T05:23:35.833" v="2" actId="47"/>
        <pc:sldMkLst>
          <pc:docMk/>
          <pc:sldMk cId="1787185965" sldId="287"/>
        </pc:sldMkLst>
      </pc:sldChg>
      <pc:sldChg chg="addSp delSp modSp add mod">
        <pc:chgData name="Jan Schaffranek" userId="185de13651d64d23" providerId="LiveId" clId="{8F5C0F12-0A69-48C7-B98B-A137CF72973F}" dt="2022-07-28T05:56:10.051" v="1532" actId="20577"/>
        <pc:sldMkLst>
          <pc:docMk/>
          <pc:sldMk cId="3926205359" sldId="287"/>
        </pc:sldMkLst>
        <pc:spChg chg="mod">
          <ac:chgData name="Jan Schaffranek" userId="185de13651d64d23" providerId="LiveId" clId="{8F5C0F12-0A69-48C7-B98B-A137CF72973F}" dt="2022-07-28T05:56:10.051" v="1532" actId="20577"/>
          <ac:spMkLst>
            <pc:docMk/>
            <pc:sldMk cId="3926205359" sldId="287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28:09.899" v="317" actId="478"/>
          <ac:picMkLst>
            <pc:docMk/>
            <pc:sldMk cId="3926205359" sldId="287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28:14.215" v="320" actId="1076"/>
          <ac:picMkLst>
            <pc:docMk/>
            <pc:sldMk cId="3926205359" sldId="287"/>
            <ac:picMk id="6" creationId="{BCA3232C-483D-4170-4DB1-EE23142CAB5E}"/>
          </ac:picMkLst>
        </pc:picChg>
      </pc:sldChg>
      <pc:sldChg chg="addSp delSp modSp add mod">
        <pc:chgData name="Jan Schaffranek" userId="185de13651d64d23" providerId="LiveId" clId="{8F5C0F12-0A69-48C7-B98B-A137CF72973F}" dt="2022-07-28T05:37:06.501" v="1039" actId="20577"/>
        <pc:sldMkLst>
          <pc:docMk/>
          <pc:sldMk cId="2014518586" sldId="288"/>
        </pc:sldMkLst>
        <pc:spChg chg="mod">
          <ac:chgData name="Jan Schaffranek" userId="185de13651d64d23" providerId="LiveId" clId="{8F5C0F12-0A69-48C7-B98B-A137CF72973F}" dt="2022-07-28T05:37:06.501" v="1039" actId="20577"/>
          <ac:spMkLst>
            <pc:docMk/>
            <pc:sldMk cId="2014518586" sldId="288"/>
            <ac:spMk id="5" creationId="{93BC3B00-A7DF-87F4-990F-44B79C8418DB}"/>
          </ac:spMkLst>
        </pc:spChg>
        <pc:picChg chg="del mod">
          <ac:chgData name="Jan Schaffranek" userId="185de13651d64d23" providerId="LiveId" clId="{8F5C0F12-0A69-48C7-B98B-A137CF72973F}" dt="2022-07-28T05:36:00.649" v="941" actId="478"/>
          <ac:picMkLst>
            <pc:docMk/>
            <pc:sldMk cId="2014518586" sldId="288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36:04.918" v="944" actId="1076"/>
          <ac:picMkLst>
            <pc:docMk/>
            <pc:sldMk cId="2014518586" sldId="288"/>
            <ac:picMk id="6" creationId="{7BDEF5BE-0348-64BA-3D82-BEB83D6B8990}"/>
          </ac:picMkLst>
        </pc:picChg>
      </pc:sldChg>
      <pc:sldChg chg="addSp delSp modSp add mod">
        <pc:chgData name="Jan Schaffranek" userId="185de13651d64d23" providerId="LiveId" clId="{8F5C0F12-0A69-48C7-B98B-A137CF72973F}" dt="2022-07-28T05:36:55.473" v="1024" actId="1076"/>
        <pc:sldMkLst>
          <pc:docMk/>
          <pc:sldMk cId="1520223503" sldId="289"/>
        </pc:sldMkLst>
        <pc:spChg chg="mod">
          <ac:chgData name="Jan Schaffranek" userId="185de13651d64d23" providerId="LiveId" clId="{8F5C0F12-0A69-48C7-B98B-A137CF72973F}" dt="2022-07-28T05:36:39.150" v="1020" actId="20577"/>
          <ac:spMkLst>
            <pc:docMk/>
            <pc:sldMk cId="1520223503" sldId="289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36:50.590" v="1021" actId="478"/>
          <ac:picMkLst>
            <pc:docMk/>
            <pc:sldMk cId="1520223503" sldId="289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36:55.473" v="1024" actId="1076"/>
          <ac:picMkLst>
            <pc:docMk/>
            <pc:sldMk cId="1520223503" sldId="289"/>
            <ac:picMk id="6" creationId="{38997EA5-5664-EE38-B4C6-C91D905A9203}"/>
          </ac:picMkLst>
        </pc:picChg>
      </pc:sldChg>
      <pc:sldChg chg="addSp delSp modSp add mod">
        <pc:chgData name="Jan Schaffranek" userId="185de13651d64d23" providerId="LiveId" clId="{8F5C0F12-0A69-48C7-B98B-A137CF72973F}" dt="2022-07-28T05:30:03.055" v="502" actId="14100"/>
        <pc:sldMkLst>
          <pc:docMk/>
          <pc:sldMk cId="1434879263" sldId="290"/>
        </pc:sldMkLst>
        <pc:spChg chg="mod">
          <ac:chgData name="Jan Schaffranek" userId="185de13651d64d23" providerId="LiveId" clId="{8F5C0F12-0A69-48C7-B98B-A137CF72973F}" dt="2022-07-28T05:29:31.883" v="497" actId="20577"/>
          <ac:spMkLst>
            <pc:docMk/>
            <pc:sldMk cId="1434879263" sldId="290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29:41.637" v="498" actId="478"/>
          <ac:picMkLst>
            <pc:docMk/>
            <pc:sldMk cId="1434879263" sldId="290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30:03.055" v="502" actId="14100"/>
          <ac:picMkLst>
            <pc:docMk/>
            <pc:sldMk cId="1434879263" sldId="290"/>
            <ac:picMk id="6" creationId="{E328AB2F-8417-15FD-13FB-A58198CD7301}"/>
          </ac:picMkLst>
        </pc:picChg>
      </pc:sldChg>
      <pc:sldChg chg="addSp delSp modSp add mod">
        <pc:chgData name="Jan Schaffranek" userId="185de13651d64d23" providerId="LiveId" clId="{8F5C0F12-0A69-48C7-B98B-A137CF72973F}" dt="2022-07-28T05:30:51.012" v="568" actId="1076"/>
        <pc:sldMkLst>
          <pc:docMk/>
          <pc:sldMk cId="943007070" sldId="291"/>
        </pc:sldMkLst>
        <pc:spChg chg="mod">
          <ac:chgData name="Jan Schaffranek" userId="185de13651d64d23" providerId="LiveId" clId="{8F5C0F12-0A69-48C7-B98B-A137CF72973F}" dt="2022-07-28T05:30:35.995" v="563" actId="20577"/>
          <ac:spMkLst>
            <pc:docMk/>
            <pc:sldMk cId="943007070" sldId="291"/>
            <ac:spMk id="5" creationId="{93BC3B00-A7DF-87F4-990F-44B79C8418DB}"/>
          </ac:spMkLst>
        </pc:spChg>
        <pc:picChg chg="del mod">
          <ac:chgData name="Jan Schaffranek" userId="185de13651d64d23" providerId="LiveId" clId="{8F5C0F12-0A69-48C7-B98B-A137CF72973F}" dt="2022-07-28T05:30:46.986" v="565" actId="478"/>
          <ac:picMkLst>
            <pc:docMk/>
            <pc:sldMk cId="943007070" sldId="291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30:51.012" v="568" actId="1076"/>
          <ac:picMkLst>
            <pc:docMk/>
            <pc:sldMk cId="943007070" sldId="291"/>
            <ac:picMk id="6" creationId="{BD555DC6-314C-8CDE-9348-7B626FDB4AAB}"/>
          </ac:picMkLst>
        </pc:picChg>
      </pc:sldChg>
      <pc:sldChg chg="addSp delSp modSp add mod">
        <pc:chgData name="Jan Schaffranek" userId="185de13651d64d23" providerId="LiveId" clId="{8F5C0F12-0A69-48C7-B98B-A137CF72973F}" dt="2022-07-28T05:32:34.606" v="723" actId="1076"/>
        <pc:sldMkLst>
          <pc:docMk/>
          <pc:sldMk cId="3722708052" sldId="292"/>
        </pc:sldMkLst>
        <pc:spChg chg="mod">
          <ac:chgData name="Jan Schaffranek" userId="185de13651d64d23" providerId="LiveId" clId="{8F5C0F12-0A69-48C7-B98B-A137CF72973F}" dt="2022-07-28T05:32:13.938" v="719" actId="20577"/>
          <ac:spMkLst>
            <pc:docMk/>
            <pc:sldMk cId="3722708052" sldId="292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32:30.813" v="720" actId="478"/>
          <ac:picMkLst>
            <pc:docMk/>
            <pc:sldMk cId="3722708052" sldId="292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32:34.606" v="723" actId="1076"/>
          <ac:picMkLst>
            <pc:docMk/>
            <pc:sldMk cId="3722708052" sldId="292"/>
            <ac:picMk id="6" creationId="{45D2E905-CFC2-6E94-6F97-E4505A496AB9}"/>
          </ac:picMkLst>
        </pc:picChg>
      </pc:sldChg>
      <pc:sldChg chg="addSp delSp modSp add mod">
        <pc:chgData name="Jan Schaffranek" userId="185de13651d64d23" providerId="LiveId" clId="{8F5C0F12-0A69-48C7-B98B-A137CF72973F}" dt="2022-07-28T05:56:16.288" v="1534" actId="20577"/>
        <pc:sldMkLst>
          <pc:docMk/>
          <pc:sldMk cId="119731001" sldId="293"/>
        </pc:sldMkLst>
        <pc:spChg chg="mod">
          <ac:chgData name="Jan Schaffranek" userId="185de13651d64d23" providerId="LiveId" clId="{8F5C0F12-0A69-48C7-B98B-A137CF72973F}" dt="2022-07-28T05:56:16.288" v="1534" actId="20577"/>
          <ac:spMkLst>
            <pc:docMk/>
            <pc:sldMk cId="119731001" sldId="293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34:27.399" v="798" actId="478"/>
          <ac:picMkLst>
            <pc:docMk/>
            <pc:sldMk cId="119731001" sldId="293"/>
            <ac:picMk id="4" creationId="{DA29CA65-07B5-527C-315A-7DE2D83AF7EA}"/>
          </ac:picMkLst>
        </pc:picChg>
        <pc:picChg chg="add del">
          <ac:chgData name="Jan Schaffranek" userId="185de13651d64d23" providerId="LiveId" clId="{8F5C0F12-0A69-48C7-B98B-A137CF72973F}" dt="2022-07-28T05:34:30.226" v="800" actId="478"/>
          <ac:picMkLst>
            <pc:docMk/>
            <pc:sldMk cId="119731001" sldId="293"/>
            <ac:picMk id="6" creationId="{691DBAAF-715B-9D7A-6890-6E77885D6F8C}"/>
          </ac:picMkLst>
        </pc:picChg>
        <pc:picChg chg="add mod">
          <ac:chgData name="Jan Schaffranek" userId="185de13651d64d23" providerId="LiveId" clId="{8F5C0F12-0A69-48C7-B98B-A137CF72973F}" dt="2022-07-28T05:34:38.242" v="802" actId="1076"/>
          <ac:picMkLst>
            <pc:docMk/>
            <pc:sldMk cId="119731001" sldId="293"/>
            <ac:picMk id="8" creationId="{B95C35D5-8A9D-58AB-7D16-D10E92CFBFC4}"/>
          </ac:picMkLst>
        </pc:picChg>
      </pc:sldChg>
      <pc:sldChg chg="addSp delSp modSp add mod">
        <pc:chgData name="Jan Schaffranek" userId="185de13651d64d23" providerId="LiveId" clId="{8F5C0F12-0A69-48C7-B98B-A137CF72973F}" dt="2022-07-28T05:38:10.694" v="1149" actId="1076"/>
        <pc:sldMkLst>
          <pc:docMk/>
          <pc:sldMk cId="1951990170" sldId="294"/>
        </pc:sldMkLst>
        <pc:spChg chg="mod">
          <ac:chgData name="Jan Schaffranek" userId="185de13651d64d23" providerId="LiveId" clId="{8F5C0F12-0A69-48C7-B98B-A137CF72973F}" dt="2022-07-28T05:38:00.608" v="1145" actId="20577"/>
          <ac:spMkLst>
            <pc:docMk/>
            <pc:sldMk cId="1951990170" sldId="294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38:07.069" v="1146" actId="478"/>
          <ac:picMkLst>
            <pc:docMk/>
            <pc:sldMk cId="1951990170" sldId="294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38:10.694" v="1149" actId="1076"/>
          <ac:picMkLst>
            <pc:docMk/>
            <pc:sldMk cId="1951990170" sldId="294"/>
            <ac:picMk id="6" creationId="{D9CBACC7-1484-F28E-122B-FED0C26849B5}"/>
          </ac:picMkLst>
        </pc:picChg>
      </pc:sldChg>
      <pc:sldChg chg="addSp delSp modSp add mod">
        <pc:chgData name="Jan Schaffranek" userId="185de13651d64d23" providerId="LiveId" clId="{8F5C0F12-0A69-48C7-B98B-A137CF72973F}" dt="2022-07-28T05:39:36.400" v="1237" actId="20577"/>
        <pc:sldMkLst>
          <pc:docMk/>
          <pc:sldMk cId="432260093" sldId="295"/>
        </pc:sldMkLst>
        <pc:spChg chg="mod">
          <ac:chgData name="Jan Schaffranek" userId="185de13651d64d23" providerId="LiveId" clId="{8F5C0F12-0A69-48C7-B98B-A137CF72973F}" dt="2022-07-28T05:39:36.400" v="1237" actId="20577"/>
          <ac:spMkLst>
            <pc:docMk/>
            <pc:sldMk cId="432260093" sldId="295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39:10.339" v="1150" actId="478"/>
          <ac:picMkLst>
            <pc:docMk/>
            <pc:sldMk cId="432260093" sldId="295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39:14.283" v="1153" actId="1076"/>
          <ac:picMkLst>
            <pc:docMk/>
            <pc:sldMk cId="432260093" sldId="295"/>
            <ac:picMk id="6" creationId="{89CDC889-AC29-8CFB-1B39-C7CFBDFEBD6C}"/>
          </ac:picMkLst>
        </pc:picChg>
      </pc:sldChg>
      <pc:sldChg chg="addSp delSp modSp add mod ord">
        <pc:chgData name="Jan Schaffranek" userId="185de13651d64d23" providerId="LiveId" clId="{8F5C0F12-0A69-48C7-B98B-A137CF72973F}" dt="2022-07-28T05:54:34.605" v="1457" actId="1076"/>
        <pc:sldMkLst>
          <pc:docMk/>
          <pc:sldMk cId="3004162879" sldId="296"/>
        </pc:sldMkLst>
        <pc:spChg chg="mod">
          <ac:chgData name="Jan Schaffranek" userId="185de13651d64d23" providerId="LiveId" clId="{8F5C0F12-0A69-48C7-B98B-A137CF72973F}" dt="2022-07-28T05:53:52.630" v="1453" actId="20577"/>
          <ac:spMkLst>
            <pc:docMk/>
            <pc:sldMk cId="3004162879" sldId="296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54:31.098" v="1454" actId="478"/>
          <ac:picMkLst>
            <pc:docMk/>
            <pc:sldMk cId="3004162879" sldId="296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54:34.605" v="1457" actId="1076"/>
          <ac:picMkLst>
            <pc:docMk/>
            <pc:sldMk cId="3004162879" sldId="296"/>
            <ac:picMk id="6" creationId="{798F2965-0DDF-F293-06FC-7DB449E1341F}"/>
          </ac:picMkLst>
        </pc:picChg>
      </pc:sldChg>
      <pc:sldChg chg="addSp delSp modSp add mod ord">
        <pc:chgData name="Jan Schaffranek" userId="185de13651d64d23" providerId="LiveId" clId="{8F5C0F12-0A69-48C7-B98B-A137CF72973F}" dt="2022-07-28T05:55:59.689" v="1531"/>
        <pc:sldMkLst>
          <pc:docMk/>
          <pc:sldMk cId="3251677670" sldId="297"/>
        </pc:sldMkLst>
        <pc:spChg chg="mod">
          <ac:chgData name="Jan Schaffranek" userId="185de13651d64d23" providerId="LiveId" clId="{8F5C0F12-0A69-48C7-B98B-A137CF72973F}" dt="2022-07-28T05:55:59.689" v="1531"/>
          <ac:spMkLst>
            <pc:docMk/>
            <pc:sldMk cId="3251677670" sldId="297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55:19.249" v="1470" actId="478"/>
          <ac:picMkLst>
            <pc:docMk/>
            <pc:sldMk cId="3251677670" sldId="297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55:24.053" v="1474" actId="1076"/>
          <ac:picMkLst>
            <pc:docMk/>
            <pc:sldMk cId="3251677670" sldId="297"/>
            <ac:picMk id="6" creationId="{9CE0D151-F134-CF86-8D78-1B9BB3A4CFDF}"/>
          </ac:picMkLst>
        </pc:picChg>
      </pc:sldChg>
      <pc:sldChg chg="addSp delSp modSp add mod ord">
        <pc:chgData name="Jan Schaffranek" userId="185de13651d64d23" providerId="LiveId" clId="{8F5C0F12-0A69-48C7-B98B-A137CF72973F}" dt="2022-07-28T06:11:43.074" v="1755" actId="1076"/>
        <pc:sldMkLst>
          <pc:docMk/>
          <pc:sldMk cId="2163509060" sldId="298"/>
        </pc:sldMkLst>
        <pc:spChg chg="mod">
          <ac:chgData name="Jan Schaffranek" userId="185de13651d64d23" providerId="LiveId" clId="{8F5C0F12-0A69-48C7-B98B-A137CF72973F}" dt="2022-07-28T05:57:35.787" v="1551" actId="20577"/>
          <ac:spMkLst>
            <pc:docMk/>
            <pc:sldMk cId="2163509060" sldId="298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57:59.316" v="1552" actId="478"/>
          <ac:picMkLst>
            <pc:docMk/>
            <pc:sldMk cId="2163509060" sldId="298"/>
            <ac:picMk id="4" creationId="{DA29CA65-07B5-527C-315A-7DE2D83AF7EA}"/>
          </ac:picMkLst>
        </pc:picChg>
        <pc:picChg chg="add del mod">
          <ac:chgData name="Jan Schaffranek" userId="185de13651d64d23" providerId="LiveId" clId="{8F5C0F12-0A69-48C7-B98B-A137CF72973F}" dt="2022-07-28T05:58:07.159" v="1555" actId="478"/>
          <ac:picMkLst>
            <pc:docMk/>
            <pc:sldMk cId="2163509060" sldId="298"/>
            <ac:picMk id="6" creationId="{07992551-BA6F-C98C-2955-B41A1C7F1BA3}"/>
          </ac:picMkLst>
        </pc:picChg>
        <pc:picChg chg="add del mod">
          <ac:chgData name="Jan Schaffranek" userId="185de13651d64d23" providerId="LiveId" clId="{8F5C0F12-0A69-48C7-B98B-A137CF72973F}" dt="2022-07-28T06:11:38.998" v="1751" actId="478"/>
          <ac:picMkLst>
            <pc:docMk/>
            <pc:sldMk cId="2163509060" sldId="298"/>
            <ac:picMk id="8" creationId="{14B5EDE7-03E2-1BB9-3C64-CABAD4ADDCE8}"/>
          </ac:picMkLst>
        </pc:picChg>
        <pc:picChg chg="add mod">
          <ac:chgData name="Jan Schaffranek" userId="185de13651d64d23" providerId="LiveId" clId="{8F5C0F12-0A69-48C7-B98B-A137CF72973F}" dt="2022-07-28T06:11:43.074" v="1755" actId="1076"/>
          <ac:picMkLst>
            <pc:docMk/>
            <pc:sldMk cId="2163509060" sldId="298"/>
            <ac:picMk id="10" creationId="{F66DED05-9445-578E-8BC0-1097A36972DC}"/>
          </ac:picMkLst>
        </pc:picChg>
      </pc:sldChg>
      <pc:sldChg chg="addSp delSp modSp add mod">
        <pc:chgData name="Jan Schaffranek" userId="185de13651d64d23" providerId="LiveId" clId="{8F5C0F12-0A69-48C7-B98B-A137CF72973F}" dt="2022-07-28T05:46:32.955" v="1347" actId="1076"/>
        <pc:sldMkLst>
          <pc:docMk/>
          <pc:sldMk cId="1834102472" sldId="299"/>
        </pc:sldMkLst>
        <pc:spChg chg="mod">
          <ac:chgData name="Jan Schaffranek" userId="185de13651d64d23" providerId="LiveId" clId="{8F5C0F12-0A69-48C7-B98B-A137CF72973F}" dt="2022-07-28T05:46:05.026" v="1341" actId="20577"/>
          <ac:spMkLst>
            <pc:docMk/>
            <pc:sldMk cId="1834102472" sldId="299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46:11.850" v="1342" actId="478"/>
          <ac:picMkLst>
            <pc:docMk/>
            <pc:sldMk cId="1834102472" sldId="299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46:32.955" v="1347" actId="1076"/>
          <ac:picMkLst>
            <pc:docMk/>
            <pc:sldMk cId="1834102472" sldId="299"/>
            <ac:picMk id="6" creationId="{03E20F1D-31F9-50FA-4D48-AB2C08C07084}"/>
          </ac:picMkLst>
        </pc:picChg>
      </pc:sldChg>
      <pc:sldChg chg="addSp delSp modSp add mod">
        <pc:chgData name="Jan Schaffranek" userId="185de13651d64d23" providerId="LiveId" clId="{8F5C0F12-0A69-48C7-B98B-A137CF72973F}" dt="2022-07-28T05:52:20.224" v="1410" actId="20577"/>
        <pc:sldMkLst>
          <pc:docMk/>
          <pc:sldMk cId="1946504443" sldId="300"/>
        </pc:sldMkLst>
        <pc:spChg chg="mod">
          <ac:chgData name="Jan Schaffranek" userId="185de13651d64d23" providerId="LiveId" clId="{8F5C0F12-0A69-48C7-B98B-A137CF72973F}" dt="2022-07-28T05:52:20.224" v="1410" actId="20577"/>
          <ac:spMkLst>
            <pc:docMk/>
            <pc:sldMk cId="1946504443" sldId="300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51:31.517" v="1395" actId="478"/>
          <ac:picMkLst>
            <pc:docMk/>
            <pc:sldMk cId="1946504443" sldId="300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51:35.603" v="1398" actId="1076"/>
          <ac:picMkLst>
            <pc:docMk/>
            <pc:sldMk cId="1946504443" sldId="300"/>
            <ac:picMk id="6" creationId="{F35928F5-A7F4-981A-A92F-16F2533928E3}"/>
          </ac:picMkLst>
        </pc:picChg>
      </pc:sldChg>
      <pc:sldChg chg="addSp delSp modSp add mod">
        <pc:chgData name="Jan Schaffranek" userId="185de13651d64d23" providerId="LiveId" clId="{8F5C0F12-0A69-48C7-B98B-A137CF72973F}" dt="2022-07-28T06:00:06.403" v="1589" actId="1076"/>
        <pc:sldMkLst>
          <pc:docMk/>
          <pc:sldMk cId="2933930624" sldId="301"/>
        </pc:sldMkLst>
        <pc:spChg chg="mod">
          <ac:chgData name="Jan Schaffranek" userId="185de13651d64d23" providerId="LiveId" clId="{8F5C0F12-0A69-48C7-B98B-A137CF72973F}" dt="2022-07-28T05:59:50.572" v="1584" actId="20577"/>
          <ac:spMkLst>
            <pc:docMk/>
            <pc:sldMk cId="2933930624" sldId="301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6:00:02.807" v="1585" actId="478"/>
          <ac:picMkLst>
            <pc:docMk/>
            <pc:sldMk cId="2933930624" sldId="301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6:00:06.403" v="1589" actId="1076"/>
          <ac:picMkLst>
            <pc:docMk/>
            <pc:sldMk cId="2933930624" sldId="301"/>
            <ac:picMk id="6" creationId="{6C6FA246-8814-F277-0FEC-6646582635D0}"/>
          </ac:picMkLst>
        </pc:picChg>
      </pc:sldChg>
      <pc:sldChg chg="addSp delSp modSp add mod">
        <pc:chgData name="Jan Schaffranek" userId="185de13651d64d23" providerId="LiveId" clId="{8F5C0F12-0A69-48C7-B98B-A137CF72973F}" dt="2022-07-28T06:02:31.889" v="1624" actId="1076"/>
        <pc:sldMkLst>
          <pc:docMk/>
          <pc:sldMk cId="343984931" sldId="302"/>
        </pc:sldMkLst>
        <pc:spChg chg="mod">
          <ac:chgData name="Jan Schaffranek" userId="185de13651d64d23" providerId="LiveId" clId="{8F5C0F12-0A69-48C7-B98B-A137CF72973F}" dt="2022-07-28T06:02:12.483" v="1620" actId="20577"/>
          <ac:spMkLst>
            <pc:docMk/>
            <pc:sldMk cId="343984931" sldId="302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6:02:28.304" v="1621" actId="478"/>
          <ac:picMkLst>
            <pc:docMk/>
            <pc:sldMk cId="343984931" sldId="302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6:02:31.889" v="1624" actId="1076"/>
          <ac:picMkLst>
            <pc:docMk/>
            <pc:sldMk cId="343984931" sldId="302"/>
            <ac:picMk id="6" creationId="{CE982EFB-4C6D-9BA1-01B9-CD1B78F5F239}"/>
          </ac:picMkLst>
        </pc:picChg>
      </pc:sldChg>
      <pc:sldChg chg="addSp delSp modSp add mod">
        <pc:chgData name="Jan Schaffranek" userId="185de13651d64d23" providerId="LiveId" clId="{8F5C0F12-0A69-48C7-B98B-A137CF72973F}" dt="2022-07-28T06:05:13.500" v="1658" actId="20577"/>
        <pc:sldMkLst>
          <pc:docMk/>
          <pc:sldMk cId="234923180" sldId="303"/>
        </pc:sldMkLst>
        <pc:spChg chg="mod">
          <ac:chgData name="Jan Schaffranek" userId="185de13651d64d23" providerId="LiveId" clId="{8F5C0F12-0A69-48C7-B98B-A137CF72973F}" dt="2022-07-28T06:05:13.500" v="1658" actId="20577"/>
          <ac:spMkLst>
            <pc:docMk/>
            <pc:sldMk cId="234923180" sldId="303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6:03:38.189" v="1637" actId="478"/>
          <ac:picMkLst>
            <pc:docMk/>
            <pc:sldMk cId="234923180" sldId="303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6:03:42.338" v="1640" actId="1076"/>
          <ac:picMkLst>
            <pc:docMk/>
            <pc:sldMk cId="234923180" sldId="303"/>
            <ac:picMk id="6" creationId="{9BF0EDB5-40A4-C8A7-6DA1-4A91F90679BC}"/>
          </ac:picMkLst>
        </pc:picChg>
      </pc:sldChg>
      <pc:sldChg chg="addSp delSp modSp add mod">
        <pc:chgData name="Jan Schaffranek" userId="185de13651d64d23" providerId="LiveId" clId="{8F5C0F12-0A69-48C7-B98B-A137CF72973F}" dt="2022-07-28T06:07:05.257" v="1689" actId="1076"/>
        <pc:sldMkLst>
          <pc:docMk/>
          <pc:sldMk cId="395138866" sldId="304"/>
        </pc:sldMkLst>
        <pc:spChg chg="add del mod">
          <ac:chgData name="Jan Schaffranek" userId="185de13651d64d23" providerId="LiveId" clId="{8F5C0F12-0A69-48C7-B98B-A137CF72973F}" dt="2022-07-28T06:05:34.424" v="1686" actId="20577"/>
          <ac:spMkLst>
            <pc:docMk/>
            <pc:sldMk cId="395138866" sldId="304"/>
            <ac:spMk id="5" creationId="{93BC3B00-A7DF-87F4-990F-44B79C8418DB}"/>
          </ac:spMkLst>
        </pc:spChg>
        <pc:picChg chg="add mod">
          <ac:chgData name="Jan Schaffranek" userId="185de13651d64d23" providerId="LiveId" clId="{8F5C0F12-0A69-48C7-B98B-A137CF72973F}" dt="2022-07-28T06:07:05.257" v="1689" actId="1076"/>
          <ac:picMkLst>
            <pc:docMk/>
            <pc:sldMk cId="395138866" sldId="304"/>
            <ac:picMk id="4" creationId="{17091619-2755-128E-84CE-B5B900BEA7F7}"/>
          </ac:picMkLst>
        </pc:picChg>
        <pc:picChg chg="del">
          <ac:chgData name="Jan Schaffranek" userId="185de13651d64d23" providerId="LiveId" clId="{8F5C0F12-0A69-48C7-B98B-A137CF72973F}" dt="2022-07-28T06:05:23.151" v="1660" actId="478"/>
          <ac:picMkLst>
            <pc:docMk/>
            <pc:sldMk cId="395138866" sldId="304"/>
            <ac:picMk id="6" creationId="{9BF0EDB5-40A4-C8A7-6DA1-4A91F90679BC}"/>
          </ac:picMkLst>
        </pc:picChg>
      </pc:sldChg>
      <pc:sldChg chg="add del">
        <pc:chgData name="Jan Schaffranek" userId="185de13651d64d23" providerId="LiveId" clId="{8F5C0F12-0A69-48C7-B98B-A137CF72973F}" dt="2022-07-28T06:04:57.183" v="1641" actId="47"/>
        <pc:sldMkLst>
          <pc:docMk/>
          <pc:sldMk cId="679193838" sldId="304"/>
        </pc:sldMkLst>
      </pc:sldChg>
      <pc:sldChg chg="addSp delSp modSp add mod">
        <pc:chgData name="Jan Schaffranek" userId="185de13651d64d23" providerId="LiveId" clId="{8F5C0F12-0A69-48C7-B98B-A137CF72973F}" dt="2022-07-28T06:07:47.731" v="1704" actId="14100"/>
        <pc:sldMkLst>
          <pc:docMk/>
          <pc:sldMk cId="1968235352" sldId="305"/>
        </pc:sldMkLst>
        <pc:spChg chg="mod">
          <ac:chgData name="Jan Schaffranek" userId="185de13651d64d23" providerId="LiveId" clId="{8F5C0F12-0A69-48C7-B98B-A137CF72973F}" dt="2022-07-28T06:07:29.100" v="1699" actId="20577"/>
          <ac:spMkLst>
            <pc:docMk/>
            <pc:sldMk cId="1968235352" sldId="305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6:07:30.790" v="1700" actId="478"/>
          <ac:picMkLst>
            <pc:docMk/>
            <pc:sldMk cId="1968235352" sldId="305"/>
            <ac:picMk id="4" creationId="{17091619-2755-128E-84CE-B5B900BEA7F7}"/>
          </ac:picMkLst>
        </pc:picChg>
        <pc:picChg chg="add mod">
          <ac:chgData name="Jan Schaffranek" userId="185de13651d64d23" providerId="LiveId" clId="{8F5C0F12-0A69-48C7-B98B-A137CF72973F}" dt="2022-07-28T06:07:47.731" v="1704" actId="14100"/>
          <ac:picMkLst>
            <pc:docMk/>
            <pc:sldMk cId="1968235352" sldId="305"/>
            <ac:picMk id="6" creationId="{B9B059F8-62DE-3C7A-1321-ABC3571EC5BB}"/>
          </ac:picMkLst>
        </pc:picChg>
      </pc:sldChg>
      <pc:sldChg chg="addSp delSp modSp add mod">
        <pc:chgData name="Jan Schaffranek" userId="185de13651d64d23" providerId="LiveId" clId="{8F5C0F12-0A69-48C7-B98B-A137CF72973F}" dt="2022-07-28T06:08:29.945" v="1720" actId="1076"/>
        <pc:sldMkLst>
          <pc:docMk/>
          <pc:sldMk cId="828987392" sldId="306"/>
        </pc:sldMkLst>
        <pc:spChg chg="mod">
          <ac:chgData name="Jan Schaffranek" userId="185de13651d64d23" providerId="LiveId" clId="{8F5C0F12-0A69-48C7-B98B-A137CF72973F}" dt="2022-07-28T06:08:12.487" v="1714" actId="20577"/>
          <ac:spMkLst>
            <pc:docMk/>
            <pc:sldMk cId="828987392" sldId="306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6:08:13.800" v="1715" actId="478"/>
          <ac:picMkLst>
            <pc:docMk/>
            <pc:sldMk cId="828987392" sldId="306"/>
            <ac:picMk id="4" creationId="{17091619-2755-128E-84CE-B5B900BEA7F7}"/>
          </ac:picMkLst>
        </pc:picChg>
        <pc:picChg chg="add mod">
          <ac:chgData name="Jan Schaffranek" userId="185de13651d64d23" providerId="LiveId" clId="{8F5C0F12-0A69-48C7-B98B-A137CF72973F}" dt="2022-07-28T06:08:29.945" v="1720" actId="1076"/>
          <ac:picMkLst>
            <pc:docMk/>
            <pc:sldMk cId="828987392" sldId="306"/>
            <ac:picMk id="6" creationId="{2162F81B-295D-A56F-55B2-A6688F2ACAF4}"/>
          </ac:picMkLst>
        </pc:picChg>
      </pc:sldChg>
      <pc:sldMasterChg chg="addSldLayout delSldLayout">
        <pc:chgData name="Jan Schaffranek" userId="185de13651d64d23" providerId="LiveId" clId="{8F5C0F12-0A69-48C7-B98B-A137CF72973F}" dt="2022-07-28T05:25:42.382" v="155" actId="47"/>
        <pc:sldMasterMkLst>
          <pc:docMk/>
          <pc:sldMasterMk cId="0" sldId="2147483661"/>
        </pc:sldMasterMkLst>
        <pc:sldLayoutChg chg="del">
          <pc:chgData name="Jan Schaffranek" userId="185de13651d64d23" providerId="LiveId" clId="{8F5C0F12-0A69-48C7-B98B-A137CF72973F}" dt="2022-07-28T05:23:35.070" v="0" actId="47"/>
          <pc:sldLayoutMkLst>
            <pc:docMk/>
            <pc:sldMasterMk cId="0" sldId="2147483661"/>
            <pc:sldLayoutMk cId="0" sldId="2147483648"/>
          </pc:sldLayoutMkLst>
        </pc:sldLayoutChg>
        <pc:sldLayoutChg chg="del">
          <pc:chgData name="Jan Schaffranek" userId="185de13651d64d23" providerId="LiveId" clId="{8F5C0F12-0A69-48C7-B98B-A137CF72973F}" dt="2022-07-28T05:24:13.830" v="42" actId="47"/>
          <pc:sldLayoutMkLst>
            <pc:docMk/>
            <pc:sldMasterMk cId="0" sldId="2147483661"/>
            <pc:sldLayoutMk cId="0" sldId="2147483653"/>
          </pc:sldLayoutMkLst>
        </pc:sldLayoutChg>
        <pc:sldLayoutChg chg="del">
          <pc:chgData name="Jan Schaffranek" userId="185de13651d64d23" providerId="LiveId" clId="{8F5C0F12-0A69-48C7-B98B-A137CF72973F}" dt="2022-07-28T05:25:42.382" v="155" actId="47"/>
          <pc:sldLayoutMkLst>
            <pc:docMk/>
            <pc:sldMasterMk cId="0" sldId="2147483661"/>
            <pc:sldLayoutMk cId="0" sldId="2147483657"/>
          </pc:sldLayoutMkLst>
        </pc:sldLayoutChg>
        <pc:sldLayoutChg chg="add del">
          <pc:chgData name="Jan Schaffranek" userId="185de13651d64d23" providerId="LiveId" clId="{8F5C0F12-0A69-48C7-B98B-A137CF72973F}" dt="2022-07-28T05:23:39.881" v="4" actId="47"/>
          <pc:sldLayoutMkLst>
            <pc:docMk/>
            <pc:sldMasterMk cId="0" sldId="2147483661"/>
            <pc:sldLayoutMk cId="2291110937" sldId="2147483662"/>
          </pc:sldLayoutMkLst>
        </pc:sldLayoutChg>
      </pc:sldMasterChg>
    </pc:docChg>
  </pc:docChgLst>
  <pc:docChgLst>
    <pc:chgData name="Jan Schaffranek" userId="185de13651d64d23" providerId="LiveId" clId="{6C59D503-4953-402C-B6E9-EF7AF153E081}"/>
    <pc:docChg chg="custSel addSld delSld modSld sldOrd">
      <pc:chgData name="Jan Schaffranek" userId="185de13651d64d23" providerId="LiveId" clId="{6C59D503-4953-402C-B6E9-EF7AF153E081}" dt="2022-07-29T16:35:47.727" v="332" actId="478"/>
      <pc:docMkLst>
        <pc:docMk/>
      </pc:docMkLst>
      <pc:sldChg chg="modSp mod">
        <pc:chgData name="Jan Schaffranek" userId="185de13651d64d23" providerId="LiveId" clId="{6C59D503-4953-402C-B6E9-EF7AF153E081}" dt="2022-07-29T16:15:21.297" v="25" actId="1076"/>
        <pc:sldMkLst>
          <pc:docMk/>
          <pc:sldMk cId="0" sldId="264"/>
        </pc:sldMkLst>
        <pc:spChg chg="mod">
          <ac:chgData name="Jan Schaffranek" userId="185de13651d64d23" providerId="LiveId" clId="{6C59D503-4953-402C-B6E9-EF7AF153E081}" dt="2022-07-29T16:15:21.297" v="25" actId="1076"/>
          <ac:spMkLst>
            <pc:docMk/>
            <pc:sldMk cId="0" sldId="264"/>
            <ac:spMk id="161" creationId="{00000000-0000-0000-0000-000000000000}"/>
          </ac:spMkLst>
        </pc:spChg>
      </pc:sldChg>
      <pc:sldChg chg="del">
        <pc:chgData name="Jan Schaffranek" userId="185de13651d64d23" providerId="LiveId" clId="{6C59D503-4953-402C-B6E9-EF7AF153E081}" dt="2022-07-29T16:15:27.463" v="30" actId="47"/>
        <pc:sldMkLst>
          <pc:docMk/>
          <pc:sldMk cId="938051016" sldId="285"/>
        </pc:sldMkLst>
      </pc:sldChg>
      <pc:sldChg chg="del">
        <pc:chgData name="Jan Schaffranek" userId="185de13651d64d23" providerId="LiveId" clId="{6C59D503-4953-402C-B6E9-EF7AF153E081}" dt="2022-07-29T16:15:28.613" v="33" actId="47"/>
        <pc:sldMkLst>
          <pc:docMk/>
          <pc:sldMk cId="1668520884" sldId="286"/>
        </pc:sldMkLst>
      </pc:sldChg>
      <pc:sldChg chg="del">
        <pc:chgData name="Jan Schaffranek" userId="185de13651d64d23" providerId="LiveId" clId="{6C59D503-4953-402C-B6E9-EF7AF153E081}" dt="2022-07-29T16:15:29.231" v="35" actId="47"/>
        <pc:sldMkLst>
          <pc:docMk/>
          <pc:sldMk cId="3926205359" sldId="287"/>
        </pc:sldMkLst>
      </pc:sldChg>
      <pc:sldChg chg="del">
        <pc:chgData name="Jan Schaffranek" userId="185de13651d64d23" providerId="LiveId" clId="{6C59D503-4953-402C-B6E9-EF7AF153E081}" dt="2022-07-29T16:15:29.866" v="37" actId="47"/>
        <pc:sldMkLst>
          <pc:docMk/>
          <pc:sldMk cId="2014518586" sldId="288"/>
        </pc:sldMkLst>
      </pc:sldChg>
      <pc:sldChg chg="del">
        <pc:chgData name="Jan Schaffranek" userId="185de13651d64d23" providerId="LiveId" clId="{6C59D503-4953-402C-B6E9-EF7AF153E081}" dt="2022-07-29T16:15:30.197" v="38" actId="47"/>
        <pc:sldMkLst>
          <pc:docMk/>
          <pc:sldMk cId="1520223503" sldId="289"/>
        </pc:sldMkLst>
      </pc:sldChg>
      <pc:sldChg chg="del">
        <pc:chgData name="Jan Schaffranek" userId="185de13651d64d23" providerId="LiveId" clId="{6C59D503-4953-402C-B6E9-EF7AF153E081}" dt="2022-07-29T16:15:26.174" v="27" actId="47"/>
        <pc:sldMkLst>
          <pc:docMk/>
          <pc:sldMk cId="1434879263" sldId="290"/>
        </pc:sldMkLst>
      </pc:sldChg>
      <pc:sldChg chg="del">
        <pc:chgData name="Jan Schaffranek" userId="185de13651d64d23" providerId="LiveId" clId="{6C59D503-4953-402C-B6E9-EF7AF153E081}" dt="2022-07-29T16:15:26.675" v="28" actId="47"/>
        <pc:sldMkLst>
          <pc:docMk/>
          <pc:sldMk cId="943007070" sldId="291"/>
        </pc:sldMkLst>
      </pc:sldChg>
      <pc:sldChg chg="del">
        <pc:chgData name="Jan Schaffranek" userId="185de13651d64d23" providerId="LiveId" clId="{6C59D503-4953-402C-B6E9-EF7AF153E081}" dt="2022-07-29T16:15:25.149" v="26" actId="47"/>
        <pc:sldMkLst>
          <pc:docMk/>
          <pc:sldMk cId="3722708052" sldId="292"/>
        </pc:sldMkLst>
      </pc:sldChg>
      <pc:sldChg chg="del">
        <pc:chgData name="Jan Schaffranek" userId="185de13651d64d23" providerId="LiveId" clId="{6C59D503-4953-402C-B6E9-EF7AF153E081}" dt="2022-07-29T16:15:28.260" v="32" actId="47"/>
        <pc:sldMkLst>
          <pc:docMk/>
          <pc:sldMk cId="119731001" sldId="293"/>
        </pc:sldMkLst>
      </pc:sldChg>
      <pc:sldChg chg="del">
        <pc:chgData name="Jan Schaffranek" userId="185de13651d64d23" providerId="LiveId" clId="{6C59D503-4953-402C-B6E9-EF7AF153E081}" dt="2022-07-29T16:15:30.486" v="39" actId="47"/>
        <pc:sldMkLst>
          <pc:docMk/>
          <pc:sldMk cId="1951990170" sldId="294"/>
        </pc:sldMkLst>
      </pc:sldChg>
      <pc:sldChg chg="del">
        <pc:chgData name="Jan Schaffranek" userId="185de13651d64d23" providerId="LiveId" clId="{6C59D503-4953-402C-B6E9-EF7AF153E081}" dt="2022-07-29T16:15:30.792" v="40" actId="47"/>
        <pc:sldMkLst>
          <pc:docMk/>
          <pc:sldMk cId="432260093" sldId="295"/>
        </pc:sldMkLst>
      </pc:sldChg>
      <pc:sldChg chg="del">
        <pc:chgData name="Jan Schaffranek" userId="185de13651d64d23" providerId="LiveId" clId="{6C59D503-4953-402C-B6E9-EF7AF153E081}" dt="2022-07-29T16:15:27.863" v="31" actId="47"/>
        <pc:sldMkLst>
          <pc:docMk/>
          <pc:sldMk cId="3004162879" sldId="296"/>
        </pc:sldMkLst>
      </pc:sldChg>
      <pc:sldChg chg="del">
        <pc:chgData name="Jan Schaffranek" userId="185de13651d64d23" providerId="LiveId" clId="{6C59D503-4953-402C-B6E9-EF7AF153E081}" dt="2022-07-29T16:15:28.924" v="34" actId="47"/>
        <pc:sldMkLst>
          <pc:docMk/>
          <pc:sldMk cId="3251677670" sldId="297"/>
        </pc:sldMkLst>
      </pc:sldChg>
      <pc:sldChg chg="del">
        <pc:chgData name="Jan Schaffranek" userId="185de13651d64d23" providerId="LiveId" clId="{6C59D503-4953-402C-B6E9-EF7AF153E081}" dt="2022-07-29T16:15:29.573" v="36" actId="47"/>
        <pc:sldMkLst>
          <pc:docMk/>
          <pc:sldMk cId="2163509060" sldId="298"/>
        </pc:sldMkLst>
      </pc:sldChg>
      <pc:sldChg chg="addSp delSp modSp mod ord">
        <pc:chgData name="Jan Schaffranek" userId="185de13651d64d23" providerId="LiveId" clId="{6C59D503-4953-402C-B6E9-EF7AF153E081}" dt="2022-07-29T16:21:18.504" v="151" actId="20577"/>
        <pc:sldMkLst>
          <pc:docMk/>
          <pc:sldMk cId="1834102472" sldId="299"/>
        </pc:sldMkLst>
        <pc:spChg chg="mod">
          <ac:chgData name="Jan Schaffranek" userId="185de13651d64d23" providerId="LiveId" clId="{6C59D503-4953-402C-B6E9-EF7AF153E081}" dt="2022-07-29T16:21:18.504" v="151" actId="20577"/>
          <ac:spMkLst>
            <pc:docMk/>
            <pc:sldMk cId="1834102472" sldId="299"/>
            <ac:spMk id="5" creationId="{93BC3B00-A7DF-87F4-990F-44B79C8418DB}"/>
          </ac:spMkLst>
        </pc:spChg>
        <pc:spChg chg="add del">
          <ac:chgData name="Jan Schaffranek" userId="185de13651d64d23" providerId="LiveId" clId="{6C59D503-4953-402C-B6E9-EF7AF153E081}" dt="2022-07-29T16:20:08.806" v="111" actId="478"/>
          <ac:spMkLst>
            <pc:docMk/>
            <pc:sldMk cId="1834102472" sldId="299"/>
            <ac:spMk id="7" creationId="{95D4BE50-175B-32A1-CC4C-C46D2E6726A4}"/>
          </ac:spMkLst>
        </pc:spChg>
        <pc:spChg chg="add del">
          <ac:chgData name="Jan Schaffranek" userId="185de13651d64d23" providerId="LiveId" clId="{6C59D503-4953-402C-B6E9-EF7AF153E081}" dt="2022-07-29T16:20:14.077" v="113" actId="478"/>
          <ac:spMkLst>
            <pc:docMk/>
            <pc:sldMk cId="1834102472" sldId="299"/>
            <ac:spMk id="8" creationId="{14198108-3363-47F2-E880-9B0066C5ABE9}"/>
          </ac:spMkLst>
        </pc:spChg>
        <pc:picChg chg="del">
          <ac:chgData name="Jan Schaffranek" userId="185de13651d64d23" providerId="LiveId" clId="{6C59D503-4953-402C-B6E9-EF7AF153E081}" dt="2022-07-29T16:15:34.209" v="47" actId="478"/>
          <ac:picMkLst>
            <pc:docMk/>
            <pc:sldMk cId="1834102472" sldId="299"/>
            <ac:picMk id="6" creationId="{03E20F1D-31F9-50FA-4D48-AB2C08C07084}"/>
          </ac:picMkLst>
        </pc:picChg>
        <pc:picChg chg="add mod">
          <ac:chgData name="Jan Schaffranek" userId="185de13651d64d23" providerId="LiveId" clId="{6C59D503-4953-402C-B6E9-EF7AF153E081}" dt="2022-07-29T16:20:33.396" v="116" actId="1076"/>
          <ac:picMkLst>
            <pc:docMk/>
            <pc:sldMk cId="1834102472" sldId="299"/>
            <ac:picMk id="10" creationId="{61EA7D41-5C7E-0433-63B4-ECE3F351360A}"/>
          </ac:picMkLst>
        </pc:picChg>
      </pc:sldChg>
      <pc:sldChg chg="addSp modSp add mod">
        <pc:chgData name="Jan Schaffranek" userId="185de13651d64d23" providerId="LiveId" clId="{6C59D503-4953-402C-B6E9-EF7AF153E081}" dt="2022-07-29T16:21:10.760" v="141" actId="20577"/>
        <pc:sldMkLst>
          <pc:docMk/>
          <pc:sldMk cId="1886173331" sldId="300"/>
        </pc:sldMkLst>
        <pc:spChg chg="mod">
          <ac:chgData name="Jan Schaffranek" userId="185de13651d64d23" providerId="LiveId" clId="{6C59D503-4953-402C-B6E9-EF7AF153E081}" dt="2022-07-29T16:21:10.760" v="141" actId="20577"/>
          <ac:spMkLst>
            <pc:docMk/>
            <pc:sldMk cId="1886173331" sldId="300"/>
            <ac:spMk id="5" creationId="{93BC3B00-A7DF-87F4-990F-44B79C8418DB}"/>
          </ac:spMkLst>
        </pc:spChg>
        <pc:picChg chg="add mod">
          <ac:chgData name="Jan Schaffranek" userId="185de13651d64d23" providerId="LiveId" clId="{6C59D503-4953-402C-B6E9-EF7AF153E081}" dt="2022-07-29T16:21:04.849" v="121" actId="1076"/>
          <ac:picMkLst>
            <pc:docMk/>
            <pc:sldMk cId="1886173331" sldId="300"/>
            <ac:picMk id="4" creationId="{40B3A0A7-858B-B8D7-4FF6-311F655F7BFB}"/>
          </ac:picMkLst>
        </pc:picChg>
      </pc:sldChg>
      <pc:sldChg chg="del">
        <pc:chgData name="Jan Schaffranek" userId="185de13651d64d23" providerId="LiveId" clId="{6C59D503-4953-402C-B6E9-EF7AF153E081}" dt="2022-07-29T16:15:27.008" v="29" actId="47"/>
        <pc:sldMkLst>
          <pc:docMk/>
          <pc:sldMk cId="1946504443" sldId="300"/>
        </pc:sldMkLst>
      </pc:sldChg>
      <pc:sldChg chg="del">
        <pc:chgData name="Jan Schaffranek" userId="185de13651d64d23" providerId="LiveId" clId="{6C59D503-4953-402C-B6E9-EF7AF153E081}" dt="2022-07-29T16:15:31.083" v="41" actId="47"/>
        <pc:sldMkLst>
          <pc:docMk/>
          <pc:sldMk cId="2933930624" sldId="301"/>
        </pc:sldMkLst>
      </pc:sldChg>
      <pc:sldChg chg="addSp modSp add mod">
        <pc:chgData name="Jan Schaffranek" userId="185de13651d64d23" providerId="LiveId" clId="{6C59D503-4953-402C-B6E9-EF7AF153E081}" dt="2022-07-29T16:22:05.004" v="175" actId="14100"/>
        <pc:sldMkLst>
          <pc:docMk/>
          <pc:sldMk cId="3668062807" sldId="301"/>
        </pc:sldMkLst>
        <pc:spChg chg="mod">
          <ac:chgData name="Jan Schaffranek" userId="185de13651d64d23" providerId="LiveId" clId="{6C59D503-4953-402C-B6E9-EF7AF153E081}" dt="2022-07-29T16:22:05.004" v="175" actId="14100"/>
          <ac:spMkLst>
            <pc:docMk/>
            <pc:sldMk cId="3668062807" sldId="301"/>
            <ac:spMk id="5" creationId="{93BC3B00-A7DF-87F4-990F-44B79C8418DB}"/>
          </ac:spMkLst>
        </pc:spChg>
        <pc:picChg chg="add mod">
          <ac:chgData name="Jan Schaffranek" userId="185de13651d64d23" providerId="LiveId" clId="{6C59D503-4953-402C-B6E9-EF7AF153E081}" dt="2022-07-29T16:21:52.117" v="154" actId="1076"/>
          <ac:picMkLst>
            <pc:docMk/>
            <pc:sldMk cId="3668062807" sldId="301"/>
            <ac:picMk id="4" creationId="{98EB0048-EE6C-DA13-CA86-A49A69994431}"/>
          </ac:picMkLst>
        </pc:picChg>
      </pc:sldChg>
      <pc:sldChg chg="del">
        <pc:chgData name="Jan Schaffranek" userId="185de13651d64d23" providerId="LiveId" clId="{6C59D503-4953-402C-B6E9-EF7AF153E081}" dt="2022-07-29T16:15:31.386" v="42" actId="47"/>
        <pc:sldMkLst>
          <pc:docMk/>
          <pc:sldMk cId="343984931" sldId="302"/>
        </pc:sldMkLst>
      </pc:sldChg>
      <pc:sldChg chg="addSp modSp add mod">
        <pc:chgData name="Jan Schaffranek" userId="185de13651d64d23" providerId="LiveId" clId="{6C59D503-4953-402C-B6E9-EF7AF153E081}" dt="2022-07-29T16:23:37.539" v="209" actId="14100"/>
        <pc:sldMkLst>
          <pc:docMk/>
          <pc:sldMk cId="4055361096" sldId="302"/>
        </pc:sldMkLst>
        <pc:spChg chg="mod">
          <ac:chgData name="Jan Schaffranek" userId="185de13651d64d23" providerId="LiveId" clId="{6C59D503-4953-402C-B6E9-EF7AF153E081}" dt="2022-07-29T16:23:37.539" v="209" actId="14100"/>
          <ac:spMkLst>
            <pc:docMk/>
            <pc:sldMk cId="4055361096" sldId="302"/>
            <ac:spMk id="5" creationId="{93BC3B00-A7DF-87F4-990F-44B79C8418DB}"/>
          </ac:spMkLst>
        </pc:spChg>
        <pc:picChg chg="add mod">
          <ac:chgData name="Jan Schaffranek" userId="185de13651d64d23" providerId="LiveId" clId="{6C59D503-4953-402C-B6E9-EF7AF153E081}" dt="2022-07-29T16:23:26.417" v="178" actId="1076"/>
          <ac:picMkLst>
            <pc:docMk/>
            <pc:sldMk cId="4055361096" sldId="302"/>
            <ac:picMk id="4" creationId="{9A1EAA3C-3B02-E78F-8ED6-8454012D6733}"/>
          </ac:picMkLst>
        </pc:picChg>
      </pc:sldChg>
      <pc:sldChg chg="del">
        <pc:chgData name="Jan Schaffranek" userId="185de13651d64d23" providerId="LiveId" clId="{6C59D503-4953-402C-B6E9-EF7AF153E081}" dt="2022-07-29T16:15:31.733" v="43" actId="47"/>
        <pc:sldMkLst>
          <pc:docMk/>
          <pc:sldMk cId="234923180" sldId="303"/>
        </pc:sldMkLst>
      </pc:sldChg>
      <pc:sldChg chg="addSp modSp add mod">
        <pc:chgData name="Jan Schaffranek" userId="185de13651d64d23" providerId="LiveId" clId="{6C59D503-4953-402C-B6E9-EF7AF153E081}" dt="2022-07-29T16:24:50.219" v="231" actId="20577"/>
        <pc:sldMkLst>
          <pc:docMk/>
          <pc:sldMk cId="3911112361" sldId="303"/>
        </pc:sldMkLst>
        <pc:spChg chg="mod">
          <ac:chgData name="Jan Schaffranek" userId="185de13651d64d23" providerId="LiveId" clId="{6C59D503-4953-402C-B6E9-EF7AF153E081}" dt="2022-07-29T16:24:50.219" v="231" actId="20577"/>
          <ac:spMkLst>
            <pc:docMk/>
            <pc:sldMk cId="3911112361" sldId="303"/>
            <ac:spMk id="5" creationId="{93BC3B00-A7DF-87F4-990F-44B79C8418DB}"/>
          </ac:spMkLst>
        </pc:spChg>
        <pc:picChg chg="add mod">
          <ac:chgData name="Jan Schaffranek" userId="185de13651d64d23" providerId="LiveId" clId="{6C59D503-4953-402C-B6E9-EF7AF153E081}" dt="2022-07-29T16:24:36.480" v="212" actId="1076"/>
          <ac:picMkLst>
            <pc:docMk/>
            <pc:sldMk cId="3911112361" sldId="303"/>
            <ac:picMk id="4" creationId="{DE17E448-A680-954C-97CA-984ADFA2F51A}"/>
          </ac:picMkLst>
        </pc:picChg>
      </pc:sldChg>
      <pc:sldChg chg="addSp delSp modSp add mod">
        <pc:chgData name="Jan Schaffranek" userId="185de13651d64d23" providerId="LiveId" clId="{6C59D503-4953-402C-B6E9-EF7AF153E081}" dt="2022-07-29T16:25:30.200" v="244" actId="14100"/>
        <pc:sldMkLst>
          <pc:docMk/>
          <pc:sldMk cId="121091083" sldId="304"/>
        </pc:sldMkLst>
        <pc:spChg chg="del">
          <ac:chgData name="Jan Schaffranek" userId="185de13651d64d23" providerId="LiveId" clId="{6C59D503-4953-402C-B6E9-EF7AF153E081}" dt="2022-07-29T16:25:06.981" v="235" actId="478"/>
          <ac:spMkLst>
            <pc:docMk/>
            <pc:sldMk cId="121091083" sldId="304"/>
            <ac:spMk id="5" creationId="{93BC3B00-A7DF-87F4-990F-44B79C8418DB}"/>
          </ac:spMkLst>
        </pc:spChg>
        <pc:picChg chg="add mod">
          <ac:chgData name="Jan Schaffranek" userId="185de13651d64d23" providerId="LiveId" clId="{6C59D503-4953-402C-B6E9-EF7AF153E081}" dt="2022-07-29T16:25:30.200" v="244" actId="14100"/>
          <ac:picMkLst>
            <pc:docMk/>
            <pc:sldMk cId="121091083" sldId="304"/>
            <ac:picMk id="4" creationId="{D30B20A6-9C9E-2B4F-6819-6E6E15A1BE71}"/>
          </ac:picMkLst>
        </pc:picChg>
      </pc:sldChg>
      <pc:sldChg chg="del">
        <pc:chgData name="Jan Schaffranek" userId="185de13651d64d23" providerId="LiveId" clId="{6C59D503-4953-402C-B6E9-EF7AF153E081}" dt="2022-07-29T16:15:32.023" v="44" actId="47"/>
        <pc:sldMkLst>
          <pc:docMk/>
          <pc:sldMk cId="395138866" sldId="304"/>
        </pc:sldMkLst>
      </pc:sldChg>
      <pc:sldChg chg="addSp delSp modSp add mod">
        <pc:chgData name="Jan Schaffranek" userId="185de13651d64d23" providerId="LiveId" clId="{6C59D503-4953-402C-B6E9-EF7AF153E081}" dt="2022-07-29T16:25:22.947" v="241" actId="1076"/>
        <pc:sldMkLst>
          <pc:docMk/>
          <pc:sldMk cId="1666852128" sldId="305"/>
        </pc:sldMkLst>
        <pc:spChg chg="del">
          <ac:chgData name="Jan Schaffranek" userId="185de13651d64d23" providerId="LiveId" clId="{6C59D503-4953-402C-B6E9-EF7AF153E081}" dt="2022-07-29T16:25:10.183" v="236" actId="478"/>
          <ac:spMkLst>
            <pc:docMk/>
            <pc:sldMk cId="1666852128" sldId="305"/>
            <ac:spMk id="5" creationId="{93BC3B00-A7DF-87F4-990F-44B79C8418DB}"/>
          </ac:spMkLst>
        </pc:spChg>
        <pc:picChg chg="add mod">
          <ac:chgData name="Jan Schaffranek" userId="185de13651d64d23" providerId="LiveId" clId="{6C59D503-4953-402C-B6E9-EF7AF153E081}" dt="2022-07-29T16:25:22.947" v="241" actId="1076"/>
          <ac:picMkLst>
            <pc:docMk/>
            <pc:sldMk cId="1666852128" sldId="305"/>
            <ac:picMk id="4" creationId="{156D5F87-E0E7-EA17-12BA-75C72E3246C1}"/>
          </ac:picMkLst>
        </pc:picChg>
      </pc:sldChg>
      <pc:sldChg chg="del">
        <pc:chgData name="Jan Schaffranek" userId="185de13651d64d23" providerId="LiveId" clId="{6C59D503-4953-402C-B6E9-EF7AF153E081}" dt="2022-07-29T16:15:33.139" v="46" actId="47"/>
        <pc:sldMkLst>
          <pc:docMk/>
          <pc:sldMk cId="1968235352" sldId="305"/>
        </pc:sldMkLst>
      </pc:sldChg>
      <pc:sldChg chg="del">
        <pc:chgData name="Jan Schaffranek" userId="185de13651d64d23" providerId="LiveId" clId="{6C59D503-4953-402C-B6E9-EF7AF153E081}" dt="2022-07-29T16:15:32.661" v="45" actId="47"/>
        <pc:sldMkLst>
          <pc:docMk/>
          <pc:sldMk cId="828987392" sldId="306"/>
        </pc:sldMkLst>
      </pc:sldChg>
      <pc:sldChg chg="addSp delSp modSp add mod">
        <pc:chgData name="Jan Schaffranek" userId="185de13651d64d23" providerId="LiveId" clId="{6C59D503-4953-402C-B6E9-EF7AF153E081}" dt="2022-07-29T16:30:43.709" v="262" actId="478"/>
        <pc:sldMkLst>
          <pc:docMk/>
          <pc:sldMk cId="2566925310" sldId="306"/>
        </pc:sldMkLst>
        <pc:spChg chg="del">
          <ac:chgData name="Jan Schaffranek" userId="185de13651d64d23" providerId="LiveId" clId="{6C59D503-4953-402C-B6E9-EF7AF153E081}" dt="2022-07-29T16:30:43.709" v="262" actId="478"/>
          <ac:spMkLst>
            <pc:docMk/>
            <pc:sldMk cId="2566925310" sldId="306"/>
            <ac:spMk id="5" creationId="{93BC3B00-A7DF-87F4-990F-44B79C8418DB}"/>
          </ac:spMkLst>
        </pc:spChg>
        <pc:picChg chg="add del mod">
          <ac:chgData name="Jan Schaffranek" userId="185de13651d64d23" providerId="LiveId" clId="{6C59D503-4953-402C-B6E9-EF7AF153E081}" dt="2022-07-29T16:27:33.037" v="257" actId="478"/>
          <ac:picMkLst>
            <pc:docMk/>
            <pc:sldMk cId="2566925310" sldId="306"/>
            <ac:picMk id="4" creationId="{F6261EE5-3A1C-3C78-EABB-28EBB50266CE}"/>
          </ac:picMkLst>
        </pc:picChg>
        <pc:picChg chg="add mod">
          <ac:chgData name="Jan Schaffranek" userId="185de13651d64d23" providerId="LiveId" clId="{6C59D503-4953-402C-B6E9-EF7AF153E081}" dt="2022-07-29T16:27:37.470" v="260" actId="1076"/>
          <ac:picMkLst>
            <pc:docMk/>
            <pc:sldMk cId="2566925310" sldId="306"/>
            <ac:picMk id="7" creationId="{A7E0C40C-0A56-A511-650B-9B59DC51ACB9}"/>
          </ac:picMkLst>
        </pc:picChg>
      </pc:sldChg>
      <pc:sldChg chg="addSp modSp add mod ord">
        <pc:chgData name="Jan Schaffranek" userId="185de13651d64d23" providerId="LiveId" clId="{6C59D503-4953-402C-B6E9-EF7AF153E081}" dt="2022-07-29T16:16:42.770" v="109"/>
        <pc:sldMkLst>
          <pc:docMk/>
          <pc:sldMk cId="3176050008" sldId="307"/>
        </pc:sldMkLst>
        <pc:spChg chg="mod">
          <ac:chgData name="Jan Schaffranek" userId="185de13651d64d23" providerId="LiveId" clId="{6C59D503-4953-402C-B6E9-EF7AF153E081}" dt="2022-07-29T16:16:35.367" v="106" actId="14100"/>
          <ac:spMkLst>
            <pc:docMk/>
            <pc:sldMk cId="3176050008" sldId="307"/>
            <ac:spMk id="5" creationId="{93BC3B00-A7DF-87F4-990F-44B79C8418DB}"/>
          </ac:spMkLst>
        </pc:spChg>
        <pc:picChg chg="add mod">
          <ac:chgData name="Jan Schaffranek" userId="185de13651d64d23" providerId="LiveId" clId="{6C59D503-4953-402C-B6E9-EF7AF153E081}" dt="2022-07-29T16:16:37.844" v="107" actId="1076"/>
          <ac:picMkLst>
            <pc:docMk/>
            <pc:sldMk cId="3176050008" sldId="307"/>
            <ac:picMk id="4" creationId="{7F65C557-9F56-C5C6-993B-325FE80C0333}"/>
          </ac:picMkLst>
        </pc:picChg>
      </pc:sldChg>
      <pc:sldChg chg="addSp modSp add mod">
        <pc:chgData name="Jan Schaffranek" userId="185de13651d64d23" providerId="LiveId" clId="{6C59D503-4953-402C-B6E9-EF7AF153E081}" dt="2022-07-29T16:25:44.681" v="247" actId="1076"/>
        <pc:sldMkLst>
          <pc:docMk/>
          <pc:sldMk cId="4101126286" sldId="308"/>
        </pc:sldMkLst>
        <pc:picChg chg="add mod">
          <ac:chgData name="Jan Schaffranek" userId="185de13651d64d23" providerId="LiveId" clId="{6C59D503-4953-402C-B6E9-EF7AF153E081}" dt="2022-07-29T16:25:44.681" v="247" actId="1076"/>
          <ac:picMkLst>
            <pc:docMk/>
            <pc:sldMk cId="4101126286" sldId="308"/>
            <ac:picMk id="4" creationId="{663870C7-D2F0-ABE7-7C04-5D8E0BDDCCBC}"/>
          </ac:picMkLst>
        </pc:picChg>
      </pc:sldChg>
      <pc:sldChg chg="addSp modSp add mod">
        <pc:chgData name="Jan Schaffranek" userId="185de13651d64d23" providerId="LiveId" clId="{6C59D503-4953-402C-B6E9-EF7AF153E081}" dt="2022-07-29T16:26:03.528" v="253" actId="1076"/>
        <pc:sldMkLst>
          <pc:docMk/>
          <pc:sldMk cId="2987973247" sldId="309"/>
        </pc:sldMkLst>
        <pc:picChg chg="add mod">
          <ac:chgData name="Jan Schaffranek" userId="185de13651d64d23" providerId="LiveId" clId="{6C59D503-4953-402C-B6E9-EF7AF153E081}" dt="2022-07-29T16:26:03.528" v="253" actId="1076"/>
          <ac:picMkLst>
            <pc:docMk/>
            <pc:sldMk cId="2987973247" sldId="309"/>
            <ac:picMk id="4" creationId="{9A04302C-B34F-DF8C-C481-1012887AC970}"/>
          </ac:picMkLst>
        </pc:picChg>
      </pc:sldChg>
      <pc:sldChg chg="addSp delSp modSp add mod">
        <pc:chgData name="Jan Schaffranek" userId="185de13651d64d23" providerId="LiveId" clId="{6C59D503-4953-402C-B6E9-EF7AF153E081}" dt="2022-07-29T16:34:11.404" v="294" actId="478"/>
        <pc:sldMkLst>
          <pc:docMk/>
          <pc:sldMk cId="1805718783" sldId="310"/>
        </pc:sldMkLst>
        <pc:spChg chg="mod">
          <ac:chgData name="Jan Schaffranek" userId="185de13651d64d23" providerId="LiveId" clId="{6C59D503-4953-402C-B6E9-EF7AF153E081}" dt="2022-07-29T16:31:26.153" v="288" actId="14100"/>
          <ac:spMkLst>
            <pc:docMk/>
            <pc:sldMk cId="1805718783" sldId="310"/>
            <ac:spMk id="5" creationId="{93BC3B00-A7DF-87F4-990F-44B79C8418DB}"/>
          </ac:spMkLst>
        </pc:spChg>
        <pc:picChg chg="add mod">
          <ac:chgData name="Jan Schaffranek" userId="185de13651d64d23" providerId="LiveId" clId="{6C59D503-4953-402C-B6E9-EF7AF153E081}" dt="2022-07-29T16:31:18.373" v="266" actId="1076"/>
          <ac:picMkLst>
            <pc:docMk/>
            <pc:sldMk cId="1805718783" sldId="310"/>
            <ac:picMk id="4" creationId="{A7484924-38C7-C449-A185-13FFF120BDFB}"/>
          </ac:picMkLst>
        </pc:picChg>
        <pc:picChg chg="del">
          <ac:chgData name="Jan Schaffranek" userId="185de13651d64d23" providerId="LiveId" clId="{6C59D503-4953-402C-B6E9-EF7AF153E081}" dt="2022-07-29T16:30:45.099" v="263" actId="478"/>
          <ac:picMkLst>
            <pc:docMk/>
            <pc:sldMk cId="1805718783" sldId="310"/>
            <ac:picMk id="7" creationId="{A7E0C40C-0A56-A511-650B-9B59DC51ACB9}"/>
          </ac:picMkLst>
        </pc:picChg>
        <pc:picChg chg="add del">
          <ac:chgData name="Jan Schaffranek" userId="185de13651d64d23" providerId="LiveId" clId="{6C59D503-4953-402C-B6E9-EF7AF153E081}" dt="2022-07-29T16:34:11.404" v="294" actId="478"/>
          <ac:picMkLst>
            <pc:docMk/>
            <pc:sldMk cId="1805718783" sldId="310"/>
            <ac:picMk id="8" creationId="{5906AF6D-0FA9-8410-437D-552A1984ABF5}"/>
          </ac:picMkLst>
        </pc:picChg>
      </pc:sldChg>
      <pc:sldChg chg="addSp delSp modSp add mod">
        <pc:chgData name="Jan Schaffranek" userId="185de13651d64d23" providerId="LiveId" clId="{6C59D503-4953-402C-B6E9-EF7AF153E081}" dt="2022-07-29T16:35:42.907" v="331" actId="20577"/>
        <pc:sldMkLst>
          <pc:docMk/>
          <pc:sldMk cId="2912199421" sldId="311"/>
        </pc:sldMkLst>
        <pc:spChg chg="mod">
          <ac:chgData name="Jan Schaffranek" userId="185de13651d64d23" providerId="LiveId" clId="{6C59D503-4953-402C-B6E9-EF7AF153E081}" dt="2022-07-29T16:35:42.907" v="331" actId="20577"/>
          <ac:spMkLst>
            <pc:docMk/>
            <pc:sldMk cId="2912199421" sldId="311"/>
            <ac:spMk id="5" creationId="{93BC3B00-A7DF-87F4-990F-44B79C8418DB}"/>
          </ac:spMkLst>
        </pc:spChg>
        <pc:picChg chg="del">
          <ac:chgData name="Jan Schaffranek" userId="185de13651d64d23" providerId="LiveId" clId="{6C59D503-4953-402C-B6E9-EF7AF153E081}" dt="2022-07-29T16:34:06.910" v="291" actId="478"/>
          <ac:picMkLst>
            <pc:docMk/>
            <pc:sldMk cId="2912199421" sldId="311"/>
            <ac:picMk id="4" creationId="{A7484924-38C7-C449-A185-13FFF120BDFB}"/>
          </ac:picMkLst>
        </pc:picChg>
        <pc:picChg chg="add">
          <ac:chgData name="Jan Schaffranek" userId="185de13651d64d23" providerId="LiveId" clId="{6C59D503-4953-402C-B6E9-EF7AF153E081}" dt="2022-07-29T16:35:34.231" v="316" actId="22"/>
          <ac:picMkLst>
            <pc:docMk/>
            <pc:sldMk cId="2912199421" sldId="311"/>
            <ac:picMk id="6" creationId="{0FF4B999-957A-4F85-5125-8E73293DF74B}"/>
          </ac:picMkLst>
        </pc:picChg>
        <pc:picChg chg="del mod">
          <ac:chgData name="Jan Schaffranek" userId="185de13651d64d23" providerId="LiveId" clId="{6C59D503-4953-402C-B6E9-EF7AF153E081}" dt="2022-07-29T16:35:37.926" v="318" actId="478"/>
          <ac:picMkLst>
            <pc:docMk/>
            <pc:sldMk cId="2912199421" sldId="311"/>
            <ac:picMk id="8" creationId="{5906AF6D-0FA9-8410-437D-552A1984ABF5}"/>
          </ac:picMkLst>
        </pc:picChg>
      </pc:sldChg>
      <pc:sldChg chg="delSp add mod">
        <pc:chgData name="Jan Schaffranek" userId="185de13651d64d23" providerId="LiveId" clId="{6C59D503-4953-402C-B6E9-EF7AF153E081}" dt="2022-07-29T16:35:47.727" v="332" actId="478"/>
        <pc:sldMkLst>
          <pc:docMk/>
          <pc:sldMk cId="2304848076" sldId="312"/>
        </pc:sldMkLst>
        <pc:picChg chg="del">
          <ac:chgData name="Jan Schaffranek" userId="185de13651d64d23" providerId="LiveId" clId="{6C59D503-4953-402C-B6E9-EF7AF153E081}" dt="2022-07-29T16:35:47.727" v="332" actId="478"/>
          <ac:picMkLst>
            <pc:docMk/>
            <pc:sldMk cId="2304848076" sldId="312"/>
            <ac:picMk id="6" creationId="{0FF4B999-957A-4F85-5125-8E73293DF74B}"/>
          </ac:picMkLst>
        </pc:picChg>
      </pc:sldChg>
    </pc:docChg>
  </pc:docChgLst>
  <pc:docChgLst>
    <pc:chgData name="Jan Schaffranek" userId="185de13651d64d23" providerId="LiveId" clId="{E91F3652-7510-4421-95B3-618AD1B7E617}"/>
    <pc:docChg chg="custSel addSld delSld modSld sldOrd">
      <pc:chgData name="Jan Schaffranek" userId="185de13651d64d23" providerId="LiveId" clId="{E91F3652-7510-4421-95B3-618AD1B7E617}" dt="2022-08-02T15:06:34.181" v="195" actId="47"/>
      <pc:docMkLst>
        <pc:docMk/>
      </pc:docMkLst>
      <pc:sldChg chg="modSp mod">
        <pc:chgData name="Jan Schaffranek" userId="185de13651d64d23" providerId="LiveId" clId="{E91F3652-7510-4421-95B3-618AD1B7E617}" dt="2022-08-02T15:03:49.560" v="151" actId="20577"/>
        <pc:sldMkLst>
          <pc:docMk/>
          <pc:sldMk cId="0" sldId="264"/>
        </pc:sldMkLst>
        <pc:spChg chg="mod">
          <ac:chgData name="Jan Schaffranek" userId="185de13651d64d23" providerId="LiveId" clId="{E91F3652-7510-4421-95B3-618AD1B7E617}" dt="2022-08-02T15:03:49.560" v="151" actId="20577"/>
          <ac:spMkLst>
            <pc:docMk/>
            <pc:sldMk cId="0" sldId="264"/>
            <ac:spMk id="161" creationId="{00000000-0000-0000-0000-000000000000}"/>
          </ac:spMkLst>
        </pc:spChg>
      </pc:sldChg>
      <pc:sldChg chg="del">
        <pc:chgData name="Jan Schaffranek" userId="185de13651d64d23" providerId="LiveId" clId="{E91F3652-7510-4421-95B3-618AD1B7E617}" dt="2022-07-29T18:14:07.086" v="11" actId="47"/>
        <pc:sldMkLst>
          <pc:docMk/>
          <pc:sldMk cId="1834102472" sldId="299"/>
        </pc:sldMkLst>
      </pc:sldChg>
      <pc:sldChg chg="del">
        <pc:chgData name="Jan Schaffranek" userId="185de13651d64d23" providerId="LiveId" clId="{E91F3652-7510-4421-95B3-618AD1B7E617}" dt="2022-07-29T18:14:07.372" v="12" actId="47"/>
        <pc:sldMkLst>
          <pc:docMk/>
          <pc:sldMk cId="1886173331" sldId="300"/>
        </pc:sldMkLst>
      </pc:sldChg>
      <pc:sldChg chg="del">
        <pc:chgData name="Jan Schaffranek" userId="185de13651d64d23" providerId="LiveId" clId="{E91F3652-7510-4421-95B3-618AD1B7E617}" dt="2022-07-29T18:14:06.339" v="10" actId="47"/>
        <pc:sldMkLst>
          <pc:docMk/>
          <pc:sldMk cId="3668062807" sldId="301"/>
        </pc:sldMkLst>
      </pc:sldChg>
      <pc:sldChg chg="del">
        <pc:chgData name="Jan Schaffranek" userId="185de13651d64d23" providerId="LiveId" clId="{E91F3652-7510-4421-95B3-618AD1B7E617}" dt="2022-07-29T18:14:06.159" v="9" actId="47"/>
        <pc:sldMkLst>
          <pc:docMk/>
          <pc:sldMk cId="4055361096" sldId="302"/>
        </pc:sldMkLst>
      </pc:sldChg>
      <pc:sldChg chg="del">
        <pc:chgData name="Jan Schaffranek" userId="185de13651d64d23" providerId="LiveId" clId="{E91F3652-7510-4421-95B3-618AD1B7E617}" dt="2022-07-29T18:14:05.982" v="8" actId="47"/>
        <pc:sldMkLst>
          <pc:docMk/>
          <pc:sldMk cId="3911112361" sldId="303"/>
        </pc:sldMkLst>
      </pc:sldChg>
      <pc:sldChg chg="del">
        <pc:chgData name="Jan Schaffranek" userId="185de13651d64d23" providerId="LiveId" clId="{E91F3652-7510-4421-95B3-618AD1B7E617}" dt="2022-07-29T18:14:05.810" v="7" actId="47"/>
        <pc:sldMkLst>
          <pc:docMk/>
          <pc:sldMk cId="121091083" sldId="304"/>
        </pc:sldMkLst>
      </pc:sldChg>
      <pc:sldChg chg="del">
        <pc:chgData name="Jan Schaffranek" userId="185de13651d64d23" providerId="LiveId" clId="{E91F3652-7510-4421-95B3-618AD1B7E617}" dt="2022-07-29T18:14:05.635" v="6" actId="47"/>
        <pc:sldMkLst>
          <pc:docMk/>
          <pc:sldMk cId="1666852128" sldId="305"/>
        </pc:sldMkLst>
      </pc:sldChg>
      <pc:sldChg chg="del">
        <pc:chgData name="Jan Schaffranek" userId="185de13651d64d23" providerId="LiveId" clId="{E91F3652-7510-4421-95B3-618AD1B7E617}" dt="2022-07-29T18:14:05.123" v="3" actId="47"/>
        <pc:sldMkLst>
          <pc:docMk/>
          <pc:sldMk cId="2566925310" sldId="306"/>
        </pc:sldMkLst>
      </pc:sldChg>
      <pc:sldChg chg="addSp delSp modSp del mod">
        <pc:chgData name="Jan Schaffranek" userId="185de13651d64d23" providerId="LiveId" clId="{E91F3652-7510-4421-95B3-618AD1B7E617}" dt="2022-08-02T15:05:22.622" v="152" actId="47"/>
        <pc:sldMkLst>
          <pc:docMk/>
          <pc:sldMk cId="3176050008" sldId="307"/>
        </pc:sldMkLst>
        <pc:spChg chg="mod">
          <ac:chgData name="Jan Schaffranek" userId="185de13651d64d23" providerId="LiveId" clId="{E91F3652-7510-4421-95B3-618AD1B7E617}" dt="2022-07-29T18:14:53.168" v="40" actId="20577"/>
          <ac:spMkLst>
            <pc:docMk/>
            <pc:sldMk cId="3176050008" sldId="307"/>
            <ac:spMk id="5" creationId="{93BC3B00-A7DF-87F4-990F-44B79C8418DB}"/>
          </ac:spMkLst>
        </pc:spChg>
        <pc:picChg chg="del">
          <ac:chgData name="Jan Schaffranek" userId="185de13651d64d23" providerId="LiveId" clId="{E91F3652-7510-4421-95B3-618AD1B7E617}" dt="2022-07-29T18:14:08.458" v="13" actId="478"/>
          <ac:picMkLst>
            <pc:docMk/>
            <pc:sldMk cId="3176050008" sldId="307"/>
            <ac:picMk id="4" creationId="{7F65C557-9F56-C5C6-993B-325FE80C0333}"/>
          </ac:picMkLst>
        </pc:picChg>
        <pc:picChg chg="add del mod">
          <ac:chgData name="Jan Schaffranek" userId="185de13651d64d23" providerId="LiveId" clId="{E91F3652-7510-4421-95B3-618AD1B7E617}" dt="2022-07-29T18:15:24.881" v="53" actId="478"/>
          <ac:picMkLst>
            <pc:docMk/>
            <pc:sldMk cId="3176050008" sldId="307"/>
            <ac:picMk id="6" creationId="{1D4D734A-FBD7-CA2C-ED6D-52EDB238FF8F}"/>
          </ac:picMkLst>
        </pc:picChg>
        <pc:picChg chg="add mod">
          <ac:chgData name="Jan Schaffranek" userId="185de13651d64d23" providerId="LiveId" clId="{E91F3652-7510-4421-95B3-618AD1B7E617}" dt="2022-07-29T18:15:34.079" v="56" actId="1076"/>
          <ac:picMkLst>
            <pc:docMk/>
            <pc:sldMk cId="3176050008" sldId="307"/>
            <ac:picMk id="8" creationId="{5583873F-D4A2-7200-7FFE-775463C2494F}"/>
          </ac:picMkLst>
        </pc:picChg>
      </pc:sldChg>
      <pc:sldChg chg="addSp delSp modSp add mod">
        <pc:chgData name="Jan Schaffranek" userId="185de13651d64d23" providerId="LiveId" clId="{E91F3652-7510-4421-95B3-618AD1B7E617}" dt="2022-08-02T15:06:26.703" v="194" actId="1076"/>
        <pc:sldMkLst>
          <pc:docMk/>
          <pc:sldMk cId="3841838535" sldId="308"/>
        </pc:sldMkLst>
        <pc:spChg chg="mod">
          <ac:chgData name="Jan Schaffranek" userId="185de13651d64d23" providerId="LiveId" clId="{E91F3652-7510-4421-95B3-618AD1B7E617}" dt="2022-08-02T15:06:04.379" v="171" actId="1076"/>
          <ac:spMkLst>
            <pc:docMk/>
            <pc:sldMk cId="3841838535" sldId="308"/>
            <ac:spMk id="5" creationId="{93BC3B00-A7DF-87F4-990F-44B79C8418DB}"/>
          </ac:spMkLst>
        </pc:spChg>
        <pc:spChg chg="add mod">
          <ac:chgData name="Jan Schaffranek" userId="185de13651d64d23" providerId="LiveId" clId="{E91F3652-7510-4421-95B3-618AD1B7E617}" dt="2022-08-02T15:06:26.703" v="194" actId="1076"/>
          <ac:spMkLst>
            <pc:docMk/>
            <pc:sldMk cId="3841838535" sldId="308"/>
            <ac:spMk id="6" creationId="{F1F847B8-C7E3-A20F-515B-12B401B71F18}"/>
          </ac:spMkLst>
        </pc:spChg>
        <pc:picChg chg="add mod">
          <ac:chgData name="Jan Schaffranek" userId="185de13651d64d23" providerId="LiveId" clId="{E91F3652-7510-4421-95B3-618AD1B7E617}" dt="2022-08-02T15:06:06.944" v="172" actId="1076"/>
          <ac:picMkLst>
            <pc:docMk/>
            <pc:sldMk cId="3841838535" sldId="308"/>
            <ac:picMk id="4" creationId="{D7F0083A-0764-3844-629E-4225E529E29F}"/>
          </ac:picMkLst>
        </pc:picChg>
        <pc:picChg chg="add del mod">
          <ac:chgData name="Jan Schaffranek" userId="185de13651d64d23" providerId="LiveId" clId="{E91F3652-7510-4421-95B3-618AD1B7E617}" dt="2022-07-29T18:15:35.237" v="57" actId="478"/>
          <ac:picMkLst>
            <pc:docMk/>
            <pc:sldMk cId="3841838535" sldId="308"/>
            <ac:picMk id="4" creationId="{F4F8FDBF-6E7B-6A55-58EA-D15105C8FFD4}"/>
          </ac:picMkLst>
        </pc:picChg>
        <pc:picChg chg="add del mod">
          <ac:chgData name="Jan Schaffranek" userId="185de13651d64d23" providerId="LiveId" clId="{E91F3652-7510-4421-95B3-618AD1B7E617}" dt="2022-08-02T15:05:30.466" v="166" actId="478"/>
          <ac:picMkLst>
            <pc:docMk/>
            <pc:sldMk cId="3841838535" sldId="308"/>
            <ac:picMk id="7" creationId="{B621A7CC-4BB2-EB9A-D22F-AB10C470F6D1}"/>
          </ac:picMkLst>
        </pc:picChg>
      </pc:sldChg>
      <pc:sldChg chg="del">
        <pc:chgData name="Jan Schaffranek" userId="185de13651d64d23" providerId="LiveId" clId="{E91F3652-7510-4421-95B3-618AD1B7E617}" dt="2022-07-29T18:14:05.457" v="5" actId="47"/>
        <pc:sldMkLst>
          <pc:docMk/>
          <pc:sldMk cId="4101126286" sldId="308"/>
        </pc:sldMkLst>
      </pc:sldChg>
      <pc:sldChg chg="addSp modSp add del mod">
        <pc:chgData name="Jan Schaffranek" userId="185de13651d64d23" providerId="LiveId" clId="{E91F3652-7510-4421-95B3-618AD1B7E617}" dt="2022-08-02T15:05:23.909" v="153" actId="47"/>
        <pc:sldMkLst>
          <pc:docMk/>
          <pc:sldMk cId="2719872534" sldId="309"/>
        </pc:sldMkLst>
        <pc:spChg chg="mod">
          <ac:chgData name="Jan Schaffranek" userId="185de13651d64d23" providerId="LiveId" clId="{E91F3652-7510-4421-95B3-618AD1B7E617}" dt="2022-07-29T18:15:54.331" v="71" actId="20577"/>
          <ac:spMkLst>
            <pc:docMk/>
            <pc:sldMk cId="2719872534" sldId="309"/>
            <ac:spMk id="5" creationId="{93BC3B00-A7DF-87F4-990F-44B79C8418DB}"/>
          </ac:spMkLst>
        </pc:spChg>
        <pc:picChg chg="add mod">
          <ac:chgData name="Jan Schaffranek" userId="185de13651d64d23" providerId="LiveId" clId="{E91F3652-7510-4421-95B3-618AD1B7E617}" dt="2022-07-29T18:16:06.106" v="74" actId="1076"/>
          <ac:picMkLst>
            <pc:docMk/>
            <pc:sldMk cId="2719872534" sldId="309"/>
            <ac:picMk id="4" creationId="{BBAA6CF7-7DFA-4B49-3C6A-D867FAF06D94}"/>
          </ac:picMkLst>
        </pc:picChg>
      </pc:sldChg>
      <pc:sldChg chg="del">
        <pc:chgData name="Jan Schaffranek" userId="185de13651d64d23" providerId="LiveId" clId="{E91F3652-7510-4421-95B3-618AD1B7E617}" dt="2022-07-29T18:14:05.293" v="4" actId="47"/>
        <pc:sldMkLst>
          <pc:docMk/>
          <pc:sldMk cId="2987973247" sldId="309"/>
        </pc:sldMkLst>
      </pc:sldChg>
      <pc:sldChg chg="addSp modSp add del mod">
        <pc:chgData name="Jan Schaffranek" userId="185de13651d64d23" providerId="LiveId" clId="{E91F3652-7510-4421-95B3-618AD1B7E617}" dt="2022-08-02T15:05:24.899" v="154" actId="47"/>
        <pc:sldMkLst>
          <pc:docMk/>
          <pc:sldMk cId="89238036" sldId="310"/>
        </pc:sldMkLst>
        <pc:spChg chg="mod">
          <ac:chgData name="Jan Schaffranek" userId="185de13651d64d23" providerId="LiveId" clId="{E91F3652-7510-4421-95B3-618AD1B7E617}" dt="2022-07-29T18:17:18.962" v="125" actId="20577"/>
          <ac:spMkLst>
            <pc:docMk/>
            <pc:sldMk cId="89238036" sldId="310"/>
            <ac:spMk id="5" creationId="{93BC3B00-A7DF-87F4-990F-44B79C8418DB}"/>
          </ac:spMkLst>
        </pc:spChg>
        <pc:picChg chg="add mod">
          <ac:chgData name="Jan Schaffranek" userId="185de13651d64d23" providerId="LiveId" clId="{E91F3652-7510-4421-95B3-618AD1B7E617}" dt="2022-07-29T18:16:49.959" v="94" actId="1076"/>
          <ac:picMkLst>
            <pc:docMk/>
            <pc:sldMk cId="89238036" sldId="310"/>
            <ac:picMk id="4" creationId="{795909C0-1C42-63E4-3CEF-18050B56BCC9}"/>
          </ac:picMkLst>
        </pc:picChg>
      </pc:sldChg>
      <pc:sldChg chg="del">
        <pc:chgData name="Jan Schaffranek" userId="185de13651d64d23" providerId="LiveId" clId="{E91F3652-7510-4421-95B3-618AD1B7E617}" dt="2022-07-29T18:14:04.951" v="2" actId="47"/>
        <pc:sldMkLst>
          <pc:docMk/>
          <pc:sldMk cId="1805718783" sldId="310"/>
        </pc:sldMkLst>
      </pc:sldChg>
      <pc:sldChg chg="del">
        <pc:chgData name="Jan Schaffranek" userId="185de13651d64d23" providerId="LiveId" clId="{E91F3652-7510-4421-95B3-618AD1B7E617}" dt="2022-07-29T18:14:04.599" v="0" actId="47"/>
        <pc:sldMkLst>
          <pc:docMk/>
          <pc:sldMk cId="2912199421" sldId="311"/>
        </pc:sldMkLst>
      </pc:sldChg>
      <pc:sldChg chg="addSp modSp add mod">
        <pc:chgData name="Jan Schaffranek" userId="185de13651d64d23" providerId="LiveId" clId="{E91F3652-7510-4421-95B3-618AD1B7E617}" dt="2022-07-29T18:17:10.424" v="110" actId="1076"/>
        <pc:sldMkLst>
          <pc:docMk/>
          <pc:sldMk cId="3716034362" sldId="311"/>
        </pc:sldMkLst>
        <pc:spChg chg="mod">
          <ac:chgData name="Jan Schaffranek" userId="185de13651d64d23" providerId="LiveId" clId="{E91F3652-7510-4421-95B3-618AD1B7E617}" dt="2022-07-29T18:17:05.608" v="107" actId="20577"/>
          <ac:spMkLst>
            <pc:docMk/>
            <pc:sldMk cId="3716034362" sldId="311"/>
            <ac:spMk id="5" creationId="{93BC3B00-A7DF-87F4-990F-44B79C8418DB}"/>
          </ac:spMkLst>
        </pc:spChg>
        <pc:picChg chg="add mod">
          <ac:chgData name="Jan Schaffranek" userId="185de13651d64d23" providerId="LiveId" clId="{E91F3652-7510-4421-95B3-618AD1B7E617}" dt="2022-07-29T18:17:10.424" v="110" actId="1076"/>
          <ac:picMkLst>
            <pc:docMk/>
            <pc:sldMk cId="3716034362" sldId="311"/>
            <ac:picMk id="4" creationId="{9789B1AC-2091-0D55-BA34-58FE547B9C48}"/>
          </ac:picMkLst>
        </pc:picChg>
      </pc:sldChg>
      <pc:sldChg chg="del">
        <pc:chgData name="Jan Schaffranek" userId="185de13651d64d23" providerId="LiveId" clId="{E91F3652-7510-4421-95B3-618AD1B7E617}" dt="2022-07-29T18:14:04.784" v="1" actId="47"/>
        <pc:sldMkLst>
          <pc:docMk/>
          <pc:sldMk cId="2304848076" sldId="312"/>
        </pc:sldMkLst>
      </pc:sldChg>
      <pc:sldChg chg="addSp delSp modSp add del mod ord">
        <pc:chgData name="Jan Schaffranek" userId="185de13651d64d23" providerId="LiveId" clId="{E91F3652-7510-4421-95B3-618AD1B7E617}" dt="2022-08-02T15:06:34.181" v="195" actId="47"/>
        <pc:sldMkLst>
          <pc:docMk/>
          <pc:sldMk cId="2977501589" sldId="312"/>
        </pc:sldMkLst>
        <pc:spChg chg="mod">
          <ac:chgData name="Jan Schaffranek" userId="185de13651d64d23" providerId="LiveId" clId="{E91F3652-7510-4421-95B3-618AD1B7E617}" dt="2022-07-29T18:20:33.853" v="148" actId="20577"/>
          <ac:spMkLst>
            <pc:docMk/>
            <pc:sldMk cId="2977501589" sldId="312"/>
            <ac:spMk id="5" creationId="{93BC3B00-A7DF-87F4-990F-44B79C8418DB}"/>
          </ac:spMkLst>
        </pc:spChg>
        <pc:picChg chg="add del mod">
          <ac:chgData name="Jan Schaffranek" userId="185de13651d64d23" providerId="LiveId" clId="{E91F3652-7510-4421-95B3-618AD1B7E617}" dt="2022-07-29T18:20:23.927" v="131" actId="478"/>
          <ac:picMkLst>
            <pc:docMk/>
            <pc:sldMk cId="2977501589" sldId="312"/>
            <ac:picMk id="4" creationId="{ECF26BD4-82FB-9DFA-074D-B1CF89E719ED}"/>
          </ac:picMkLst>
        </pc:picChg>
        <pc:picChg chg="add mod">
          <ac:chgData name="Jan Schaffranek" userId="185de13651d64d23" providerId="LiveId" clId="{E91F3652-7510-4421-95B3-618AD1B7E617}" dt="2022-07-29T18:20:29.028" v="134" actId="1076"/>
          <ac:picMkLst>
            <pc:docMk/>
            <pc:sldMk cId="2977501589" sldId="312"/>
            <ac:picMk id="7" creationId="{AD1294FB-9CF9-FE64-0547-098C2A7E1411}"/>
          </ac:picMkLst>
        </pc:picChg>
      </pc:sldChg>
    </pc:docChg>
  </pc:docChgLst>
  <pc:docChgLst>
    <pc:chgData name="Jan Schaffranek" userId="185de13651d64d23" providerId="LiveId" clId="{E727BF9C-F4B7-4F1C-980C-25A62585E324}"/>
    <pc:docChg chg="undo custSel delSld modSld sldOrd">
      <pc:chgData name="Jan Schaffranek" userId="185de13651d64d23" providerId="LiveId" clId="{E727BF9C-F4B7-4F1C-980C-25A62585E324}" dt="2022-07-19T10:54:30.746" v="167" actId="1076"/>
      <pc:docMkLst>
        <pc:docMk/>
      </pc:docMkLst>
      <pc:sldChg chg="modSp mod">
        <pc:chgData name="Jan Schaffranek" userId="185de13651d64d23" providerId="LiveId" clId="{E727BF9C-F4B7-4F1C-980C-25A62585E324}" dt="2022-07-19T10:48:05.981" v="2"/>
        <pc:sldMkLst>
          <pc:docMk/>
          <pc:sldMk cId="0" sldId="256"/>
        </pc:sldMkLst>
        <pc:spChg chg="mod">
          <ac:chgData name="Jan Schaffranek" userId="185de13651d64d23" providerId="LiveId" clId="{E727BF9C-F4B7-4F1C-980C-25A62585E324}" dt="2022-07-19T10:48:05.981" v="2"/>
          <ac:spMkLst>
            <pc:docMk/>
            <pc:sldMk cId="0" sldId="256"/>
            <ac:spMk id="91" creationId="{00000000-0000-0000-0000-000000000000}"/>
          </ac:spMkLst>
        </pc:spChg>
      </pc:sldChg>
      <pc:sldChg chg="modSp mod">
        <pc:chgData name="Jan Schaffranek" userId="185de13651d64d23" providerId="LiveId" clId="{E727BF9C-F4B7-4F1C-980C-25A62585E324}" dt="2022-07-19T10:48:25.837" v="9" actId="1076"/>
        <pc:sldMkLst>
          <pc:docMk/>
          <pc:sldMk cId="0" sldId="264"/>
        </pc:sldMkLst>
        <pc:spChg chg="mod">
          <ac:chgData name="Jan Schaffranek" userId="185de13651d64d23" providerId="LiveId" clId="{E727BF9C-F4B7-4F1C-980C-25A62585E324}" dt="2022-07-19T10:48:25.837" v="9" actId="1076"/>
          <ac:spMkLst>
            <pc:docMk/>
            <pc:sldMk cId="0" sldId="264"/>
            <ac:spMk id="161" creationId="{00000000-0000-0000-0000-000000000000}"/>
          </ac:spMkLst>
        </pc:spChg>
      </pc:sldChg>
      <pc:sldChg chg="del">
        <pc:chgData name="Jan Schaffranek" userId="185de13651d64d23" providerId="LiveId" clId="{E727BF9C-F4B7-4F1C-980C-25A62585E324}" dt="2022-07-19T10:49:49.792" v="121" actId="47"/>
        <pc:sldMkLst>
          <pc:docMk/>
          <pc:sldMk cId="1707327199" sldId="282"/>
        </pc:sldMkLst>
      </pc:sldChg>
      <pc:sldChg chg="modSp mod ord">
        <pc:chgData name="Jan Schaffranek" userId="185de13651d64d23" providerId="LiveId" clId="{E727BF9C-F4B7-4F1C-980C-25A62585E324}" dt="2022-07-19T10:50:03.951" v="159" actId="20577"/>
        <pc:sldMkLst>
          <pc:docMk/>
          <pc:sldMk cId="224579613" sldId="283"/>
        </pc:sldMkLst>
        <pc:spChg chg="mod">
          <ac:chgData name="Jan Schaffranek" userId="185de13651d64d23" providerId="LiveId" clId="{E727BF9C-F4B7-4F1C-980C-25A62585E324}" dt="2022-07-19T10:50:03.951" v="159" actId="20577"/>
          <ac:spMkLst>
            <pc:docMk/>
            <pc:sldMk cId="224579613" sldId="283"/>
            <ac:spMk id="3" creationId="{AB0B060E-5559-42C7-ABAB-8E27B0517E93}"/>
          </ac:spMkLst>
        </pc:spChg>
      </pc:sldChg>
      <pc:sldChg chg="addSp delSp modSp mod">
        <pc:chgData name="Jan Schaffranek" userId="185de13651d64d23" providerId="LiveId" clId="{E727BF9C-F4B7-4F1C-980C-25A62585E324}" dt="2022-07-19T10:54:04.493" v="163" actId="1076"/>
        <pc:sldMkLst>
          <pc:docMk/>
          <pc:sldMk cId="3612567671" sldId="284"/>
        </pc:sldMkLst>
        <pc:picChg chg="del">
          <ac:chgData name="Jan Schaffranek" userId="185de13651d64d23" providerId="LiveId" clId="{E727BF9C-F4B7-4F1C-980C-25A62585E324}" dt="2022-07-19T10:53:59.972" v="160" actId="478"/>
          <ac:picMkLst>
            <pc:docMk/>
            <pc:sldMk cId="3612567671" sldId="284"/>
            <ac:picMk id="3" creationId="{3AC481BC-F2C0-41D3-966B-10A7F2C85E6C}"/>
          </ac:picMkLst>
        </pc:picChg>
        <pc:picChg chg="add mod">
          <ac:chgData name="Jan Schaffranek" userId="185de13651d64d23" providerId="LiveId" clId="{E727BF9C-F4B7-4F1C-980C-25A62585E324}" dt="2022-07-19T10:54:04.493" v="163" actId="1076"/>
          <ac:picMkLst>
            <pc:docMk/>
            <pc:sldMk cId="3612567671" sldId="284"/>
            <ac:picMk id="4" creationId="{D6E79DF5-9085-E726-1F9B-8E14F4D24A91}"/>
          </ac:picMkLst>
        </pc:picChg>
      </pc:sldChg>
      <pc:sldChg chg="addSp delSp modSp mod">
        <pc:chgData name="Jan Schaffranek" userId="185de13651d64d23" providerId="LiveId" clId="{E727BF9C-F4B7-4F1C-980C-25A62585E324}" dt="2022-07-19T10:54:30.746" v="167" actId="1076"/>
        <pc:sldMkLst>
          <pc:docMk/>
          <pc:sldMk cId="982671109" sldId="285"/>
        </pc:sldMkLst>
        <pc:picChg chg="del">
          <ac:chgData name="Jan Schaffranek" userId="185de13651d64d23" providerId="LiveId" clId="{E727BF9C-F4B7-4F1C-980C-25A62585E324}" dt="2022-07-19T10:54:25.979" v="164" actId="478"/>
          <ac:picMkLst>
            <pc:docMk/>
            <pc:sldMk cId="982671109" sldId="285"/>
            <ac:picMk id="3" creationId="{9E64BB99-DAC0-4D9D-91AD-CF71B44CA1EE}"/>
          </ac:picMkLst>
        </pc:picChg>
        <pc:picChg chg="add mod">
          <ac:chgData name="Jan Schaffranek" userId="185de13651d64d23" providerId="LiveId" clId="{E727BF9C-F4B7-4F1C-980C-25A62585E324}" dt="2022-07-19T10:54:30.746" v="167" actId="1076"/>
          <ac:picMkLst>
            <pc:docMk/>
            <pc:sldMk cId="982671109" sldId="285"/>
            <ac:picMk id="4" creationId="{7F90158A-8E1B-0370-C1A6-9D858DBBE4E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111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189575" y="2940641"/>
            <a:ext cx="884757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de-DE" sz="7200" b="1" i="0" dirty="0">
                <a:solidFill>
                  <a:srgbClr val="FFFFFF"/>
                </a:solidFill>
                <a:effectLst/>
                <a:latin typeface="Tunga" panose="020B0502040204020203" pitchFamily="34" charset="0"/>
                <a:cs typeface="Tunga" panose="020B0502040204020203" pitchFamily="34" charset="0"/>
              </a:rPr>
              <a:t>Computer </a:t>
            </a:r>
            <a:r>
              <a:rPr lang="de-DE" sz="7200" b="1" i="0" dirty="0" err="1">
                <a:solidFill>
                  <a:srgbClr val="FFFFFF"/>
                </a:solidFill>
                <a:effectLst/>
                <a:latin typeface="Tunga" panose="020B0502040204020203" pitchFamily="34" charset="0"/>
                <a:cs typeface="Tunga" panose="020B0502040204020203" pitchFamily="34" charset="0"/>
              </a:rPr>
              <a:t>Program</a:t>
            </a:r>
            <a:br>
              <a:rPr lang="de-DE" sz="7200" b="1" i="0" dirty="0">
                <a:solidFill>
                  <a:srgbClr val="FFFFFF"/>
                </a:solidFill>
                <a:effectLst/>
                <a:latin typeface="Tunga" panose="020B0502040204020203" pitchFamily="34" charset="0"/>
                <a:cs typeface="Tunga" panose="020B0502040204020203" pitchFamily="34" charset="0"/>
              </a:rPr>
            </a:br>
            <a:r>
              <a:rPr lang="de-DE" sz="7200" b="1" i="0" dirty="0">
                <a:solidFill>
                  <a:srgbClr val="FFFFFF"/>
                </a:solidFill>
                <a:effectLst/>
                <a:latin typeface="Tunga" panose="020B0502040204020203" pitchFamily="34" charset="0"/>
                <a:cs typeface="Tunga" panose="020B0502040204020203" pitchFamily="34" charset="0"/>
              </a:rPr>
              <a:t> 101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92B4D36-F5D0-FBC6-683E-C222D6CF13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3BC3B00-A7DF-87F4-990F-44B79C8418DB}"/>
              </a:ext>
            </a:extLst>
          </p:cNvPr>
          <p:cNvSpPr txBox="1"/>
          <p:nvPr/>
        </p:nvSpPr>
        <p:spPr>
          <a:xfrm>
            <a:off x="94939" y="57565"/>
            <a:ext cx="4282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1">
                    <a:lumMod val="95000"/>
                  </a:schemeClr>
                </a:solidFill>
              </a:rPr>
              <a:t>Program</a:t>
            </a:r>
            <a:endParaRPr lang="de-D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7F0083A-0764-3844-629E-4225E529E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59" y="580785"/>
            <a:ext cx="6996169" cy="40392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1F847B8-C7E3-A20F-515B-12B401B71F18}"/>
              </a:ext>
            </a:extLst>
          </p:cNvPr>
          <p:cNvSpPr txBox="1"/>
          <p:nvPr/>
        </p:nvSpPr>
        <p:spPr>
          <a:xfrm>
            <a:off x="0" y="4823540"/>
            <a:ext cx="894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Source: https://upload.wikimedia.org/wikipedia/commons/2/25/Concepts-_Program_vs._Process_vs._Thread.jpg</a:t>
            </a:r>
          </a:p>
        </p:txBody>
      </p:sp>
    </p:spTree>
    <p:extLst>
      <p:ext uri="{BB962C8B-B14F-4D97-AF65-F5344CB8AC3E}">
        <p14:creationId xmlns:p14="http://schemas.microsoft.com/office/powerpoint/2010/main" val="384183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92B4D36-F5D0-FBC6-683E-C222D6CF13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3BC3B00-A7DF-87F4-990F-44B79C8418DB}"/>
              </a:ext>
            </a:extLst>
          </p:cNvPr>
          <p:cNvSpPr txBox="1"/>
          <p:nvPr/>
        </p:nvSpPr>
        <p:spPr>
          <a:xfrm>
            <a:off x="154899" y="217460"/>
            <a:ext cx="4282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95000"/>
                  </a:schemeClr>
                </a:solidFill>
              </a:rPr>
              <a:t>Memory Layout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789B1AC-2091-0D55-BA34-58FE547B9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898" y="740680"/>
            <a:ext cx="6288470" cy="428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34362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Bildschirmpräsentation (16:9)</PresentationFormat>
  <Paragraphs>7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Nunito Sans</vt:lpstr>
      <vt:lpstr>Tunga</vt:lpstr>
      <vt:lpstr>Ulysses template</vt:lpstr>
      <vt:lpstr>Computer Program  101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78</cp:revision>
  <dcterms:modified xsi:type="dcterms:W3CDTF">2022-08-02T15:06:44Z</dcterms:modified>
</cp:coreProperties>
</file>