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6" r:id="rId3"/>
    <p:sldId id="287" r:id="rId4"/>
    <p:sldId id="264" r:id="rId5"/>
    <p:sldId id="283" r:id="rId6"/>
    <p:sldId id="284" r:id="rId7"/>
    <p:sldId id="285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E727BF9C-F4B7-4F1C-980C-25A62585E324}"/>
    <pc:docChg chg="undo custSel delSld modSld sldOrd">
      <pc:chgData name="Jan Schaffranek" userId="185de13651d64d23" providerId="LiveId" clId="{E727BF9C-F4B7-4F1C-980C-25A62585E324}" dt="2022-07-19T10:54:30.746" v="167" actId="1076"/>
      <pc:docMkLst>
        <pc:docMk/>
      </pc:docMkLst>
      <pc:sldChg chg="modSp mod">
        <pc:chgData name="Jan Schaffranek" userId="185de13651d64d23" providerId="LiveId" clId="{E727BF9C-F4B7-4F1C-980C-25A62585E324}" dt="2022-07-19T10:48:05.981" v="2"/>
        <pc:sldMkLst>
          <pc:docMk/>
          <pc:sldMk cId="0" sldId="256"/>
        </pc:sldMkLst>
        <pc:spChg chg="mod">
          <ac:chgData name="Jan Schaffranek" userId="185de13651d64d23" providerId="LiveId" clId="{E727BF9C-F4B7-4F1C-980C-25A62585E324}" dt="2022-07-19T10:48:05.981" v="2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Jan Schaffranek" userId="185de13651d64d23" providerId="LiveId" clId="{E727BF9C-F4B7-4F1C-980C-25A62585E324}" dt="2022-07-19T10:48:25.837" v="9" actId="1076"/>
        <pc:sldMkLst>
          <pc:docMk/>
          <pc:sldMk cId="0" sldId="264"/>
        </pc:sldMkLst>
        <pc:spChg chg="mod">
          <ac:chgData name="Jan Schaffranek" userId="185de13651d64d23" providerId="LiveId" clId="{E727BF9C-F4B7-4F1C-980C-25A62585E324}" dt="2022-07-19T10:48:25.837" v="9" actId="1076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E727BF9C-F4B7-4F1C-980C-25A62585E324}" dt="2022-07-19T10:49:49.792" v="121" actId="47"/>
        <pc:sldMkLst>
          <pc:docMk/>
          <pc:sldMk cId="1707327199" sldId="282"/>
        </pc:sldMkLst>
      </pc:sldChg>
      <pc:sldChg chg="modSp mod ord">
        <pc:chgData name="Jan Schaffranek" userId="185de13651d64d23" providerId="LiveId" clId="{E727BF9C-F4B7-4F1C-980C-25A62585E324}" dt="2022-07-19T10:50:03.951" v="159" actId="20577"/>
        <pc:sldMkLst>
          <pc:docMk/>
          <pc:sldMk cId="224579613" sldId="283"/>
        </pc:sldMkLst>
        <pc:spChg chg="mod">
          <ac:chgData name="Jan Schaffranek" userId="185de13651d64d23" providerId="LiveId" clId="{E727BF9C-F4B7-4F1C-980C-25A62585E324}" dt="2022-07-19T10:50:03.951" v="159" actId="20577"/>
          <ac:spMkLst>
            <pc:docMk/>
            <pc:sldMk cId="224579613" sldId="283"/>
            <ac:spMk id="3" creationId="{AB0B060E-5559-42C7-ABAB-8E27B0517E93}"/>
          </ac:spMkLst>
        </pc:spChg>
      </pc:sldChg>
      <pc:sldChg chg="addSp delSp modSp mod">
        <pc:chgData name="Jan Schaffranek" userId="185de13651d64d23" providerId="LiveId" clId="{E727BF9C-F4B7-4F1C-980C-25A62585E324}" dt="2022-07-19T10:54:04.493" v="163" actId="1076"/>
        <pc:sldMkLst>
          <pc:docMk/>
          <pc:sldMk cId="3612567671" sldId="284"/>
        </pc:sldMkLst>
        <pc:picChg chg="del">
          <ac:chgData name="Jan Schaffranek" userId="185de13651d64d23" providerId="LiveId" clId="{E727BF9C-F4B7-4F1C-980C-25A62585E324}" dt="2022-07-19T10:53:59.972" v="160" actId="478"/>
          <ac:picMkLst>
            <pc:docMk/>
            <pc:sldMk cId="3612567671" sldId="284"/>
            <ac:picMk id="3" creationId="{3AC481BC-F2C0-41D3-966B-10A7F2C85E6C}"/>
          </ac:picMkLst>
        </pc:picChg>
        <pc:picChg chg="add mod">
          <ac:chgData name="Jan Schaffranek" userId="185de13651d64d23" providerId="LiveId" clId="{E727BF9C-F4B7-4F1C-980C-25A62585E324}" dt="2022-07-19T10:54:04.493" v="163" actId="1076"/>
          <ac:picMkLst>
            <pc:docMk/>
            <pc:sldMk cId="3612567671" sldId="284"/>
            <ac:picMk id="4" creationId="{D6E79DF5-9085-E726-1F9B-8E14F4D24A91}"/>
          </ac:picMkLst>
        </pc:picChg>
      </pc:sldChg>
      <pc:sldChg chg="addSp delSp modSp mod">
        <pc:chgData name="Jan Schaffranek" userId="185de13651d64d23" providerId="LiveId" clId="{E727BF9C-F4B7-4F1C-980C-25A62585E324}" dt="2022-07-19T10:54:30.746" v="167" actId="1076"/>
        <pc:sldMkLst>
          <pc:docMk/>
          <pc:sldMk cId="982671109" sldId="285"/>
        </pc:sldMkLst>
        <pc:picChg chg="del">
          <ac:chgData name="Jan Schaffranek" userId="185de13651d64d23" providerId="LiveId" clId="{E727BF9C-F4B7-4F1C-980C-25A62585E324}" dt="2022-07-19T10:54:25.979" v="164" actId="478"/>
          <ac:picMkLst>
            <pc:docMk/>
            <pc:sldMk cId="982671109" sldId="285"/>
            <ac:picMk id="3" creationId="{9E64BB99-DAC0-4D9D-91AD-CF71B44CA1EE}"/>
          </ac:picMkLst>
        </pc:picChg>
        <pc:picChg chg="add mod">
          <ac:chgData name="Jan Schaffranek" userId="185de13651d64d23" providerId="LiveId" clId="{E727BF9C-F4B7-4F1C-980C-25A62585E324}" dt="2022-07-19T10:54:30.746" v="167" actId="1076"/>
          <ac:picMkLst>
            <pc:docMk/>
            <pc:sldMk cId="982671109" sldId="285"/>
            <ac:picMk id="4" creationId="{7F90158A-8E1B-0370-C1A6-9D858DBBE4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527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47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1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85883" y="2387250"/>
            <a:ext cx="4753869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4400" dirty="0"/>
              <a:t>Der Einstieg in die Welt der Informatik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20592" y="2694252"/>
            <a:ext cx="884757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DE" sz="7200" b="1" i="0" dirty="0">
                <a:solidFill>
                  <a:srgbClr val="FFFFFF"/>
                </a:solidFill>
                <a:effectLst/>
                <a:latin typeface="udemy sans"/>
              </a:rPr>
              <a:t>Der Einstieg in die Welt der Informatik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Angehende Studierende oder Auszubildende</a:t>
            </a:r>
          </a:p>
          <a:p>
            <a:endParaRPr lang="de-DE" dirty="0"/>
          </a:p>
          <a:p>
            <a:r>
              <a:rPr lang="de-DE" dirty="0"/>
              <a:t>Alle, die die Grundlagen über die Informatik erlernen wollen</a:t>
            </a:r>
          </a:p>
          <a:p>
            <a:endParaRPr lang="de-DE" dirty="0"/>
          </a:p>
          <a:p>
            <a:r>
              <a:rPr lang="de-DE" dirty="0"/>
              <a:t>Keinerlei Grundkenntnisse gefordert!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Was wirst du</a:t>
            </a:r>
            <a:br>
              <a:rPr lang="de-DE" dirty="0"/>
            </a:br>
            <a:r>
              <a:rPr lang="de-DE" dirty="0"/>
              <a:t>lernen?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E79DF5-9085-E726-1F9B-8E14F4D2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23" y="1585102"/>
            <a:ext cx="5655872" cy="23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6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Kursaufbau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F90158A-8E1B-0370-C1A6-9D858DBB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27" y="570718"/>
            <a:ext cx="5574263" cy="41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7110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Calibri</vt:lpstr>
      <vt:lpstr>Nunito Sans</vt:lpstr>
      <vt:lpstr>Georgia</vt:lpstr>
      <vt:lpstr>udemy sans</vt:lpstr>
      <vt:lpstr>Arial</vt:lpstr>
      <vt:lpstr>Ulysses template</vt:lpstr>
      <vt:lpstr>Der Einstieg in die Welt der Informatik</vt:lpstr>
      <vt:lpstr>JAN SCHAFFRANEK</vt:lpstr>
      <vt:lpstr>Wer bin ich?</vt:lpstr>
      <vt:lpstr>Der Einstieg in die Welt der Informatik</vt:lpstr>
      <vt:lpstr>Für wen eignet sich dieser Kurs?</vt:lpstr>
      <vt:lpstr>Was wirst du lernen?</vt:lpstr>
      <vt:lpstr>Kursaufbau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78</cp:revision>
  <dcterms:modified xsi:type="dcterms:W3CDTF">2022-07-19T10:54:37Z</dcterms:modified>
</cp:coreProperties>
</file>