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9" r:id="rId2"/>
    <p:sldId id="278" r:id="rId3"/>
    <p:sldId id="279" r:id="rId4"/>
    <p:sldId id="262" r:id="rId5"/>
    <p:sldId id="280" r:id="rId6"/>
  </p:sldIdLst>
  <p:sldSz cx="9144000" cy="5143500" type="screen16x9"/>
  <p:notesSz cx="6858000" cy="9144000"/>
  <p:embeddedFontLst>
    <p:embeddedFont>
      <p:font typeface="Arvo" panose="020B0604020202020204" charset="0"/>
      <p:regular r:id="rId8"/>
      <p:bold r:id="rId9"/>
      <p:italic r:id="rId10"/>
      <p:boldItalic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51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6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66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79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87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32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62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234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Clustering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UNSUPERVISED LEARNING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>
              <p:ext uri="{D42A27DB-BD31-4B8C-83A1-F6EECF244321}">
                <p14:modId xmlns:p14="http://schemas.microsoft.com/office/powerpoint/2010/main" val="3144804378"/>
              </p:ext>
            </p:extLst>
          </p:nvPr>
        </p:nvGraphicFramePr>
        <p:xfrm>
          <a:off x="814274" y="2058174"/>
          <a:ext cx="6803725" cy="1932580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843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8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Unsupervised</a:t>
                      </a:r>
                      <a:endParaRPr lang="de-DE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Clustering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Dimensionality</a:t>
                      </a: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de-DE" sz="2400" b="1" dirty="0" err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reduction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035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Clustering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Eine Gruppe von Objekten, anhand ihrer Merkmale Gruppieren (Clustern).</a:t>
            </a: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UNSUPERVISED LEARNING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de-DE" b="1" dirty="0" err="1"/>
              <a:t>Dimensionality</a:t>
            </a:r>
            <a:r>
              <a:rPr lang="de-DE" b="1" dirty="0"/>
              <a:t> </a:t>
            </a:r>
            <a:r>
              <a:rPr lang="de-DE" b="1" dirty="0" err="1"/>
              <a:t>reduction</a:t>
            </a:r>
            <a:endParaRPr lang="de-DE" b="1" dirty="0"/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Die Anzahl der Features kann sehr hoch sein. </a:t>
            </a:r>
            <a:br>
              <a:rPr lang="de-DE" dirty="0"/>
            </a:br>
            <a:r>
              <a:rPr lang="de-DE" dirty="0"/>
              <a:t>„Fluch der Dimensionen“</a:t>
            </a:r>
            <a:br>
              <a:rPr lang="de-DE" dirty="0"/>
            </a:br>
            <a:r>
              <a:rPr lang="de-DE" dirty="0"/>
              <a:t>Idee: Nicht benötigte Features können entfernt werden!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(Lektion 3)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7EC59D-CB37-47E1-BB1E-E7EC440F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32" y="2900138"/>
            <a:ext cx="1983303" cy="13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ARTEN VON CLUSTERING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52B37E-AF75-4519-B980-D1AAA75D1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0529" y="1000116"/>
            <a:ext cx="4307707" cy="46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ARTEN VON CLUSTERING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Hard Clustering (k-</a:t>
            </a:r>
            <a:r>
              <a:rPr lang="de-DE" dirty="0" err="1"/>
              <a:t>Means</a:t>
            </a:r>
            <a:r>
              <a:rPr lang="de-DE" dirty="0"/>
              <a:t>)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Soft Clustering (</a:t>
            </a:r>
            <a:r>
              <a:rPr lang="de-DE" dirty="0" err="1"/>
              <a:t>Gaussian</a:t>
            </a:r>
            <a:r>
              <a:rPr lang="de-DE" dirty="0"/>
              <a:t>)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451717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Bildschirmpräsentation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Roboto Condensed Light</vt:lpstr>
      <vt:lpstr>Arvo</vt:lpstr>
      <vt:lpstr>Roboto Condensed</vt:lpstr>
      <vt:lpstr>Salerio template</vt:lpstr>
      <vt:lpstr>MACHINE LEARNING</vt:lpstr>
      <vt:lpstr>UNSUPERVISED LEARNING</vt:lpstr>
      <vt:lpstr>UNSUPERVISED LEARNING</vt:lpstr>
      <vt:lpstr>ARTEN VON CLUSTERING</vt:lpstr>
      <vt:lpstr>ARTEN VON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100</cp:revision>
  <dcterms:modified xsi:type="dcterms:W3CDTF">2019-07-10T14:03:29Z</dcterms:modified>
</cp:coreProperties>
</file>