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87" r:id="rId3"/>
    <p:sldId id="278" r:id="rId4"/>
    <p:sldId id="281" r:id="rId5"/>
    <p:sldId id="277" r:id="rId6"/>
    <p:sldId id="288" r:id="rId7"/>
    <p:sldId id="289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EAB9CD93-9E46-4888-8FF0-3EDB9D04C3A7}"/>
    <pc:docChg chg="delSld">
      <pc:chgData name="Jan Schaffranek" userId="185de13651d64d23" providerId="LiveId" clId="{EAB9CD93-9E46-4888-8FF0-3EDB9D04C3A7}" dt="2022-07-29T14:03:03.467" v="2" actId="47"/>
      <pc:docMkLst>
        <pc:docMk/>
      </pc:docMkLst>
      <pc:sldChg chg="del">
        <pc:chgData name="Jan Schaffranek" userId="185de13651d64d23" providerId="LiveId" clId="{EAB9CD93-9E46-4888-8FF0-3EDB9D04C3A7}" dt="2022-07-29T14:03:02.732" v="0" actId="47"/>
        <pc:sldMkLst>
          <pc:docMk/>
          <pc:sldMk cId="4041939925" sldId="280"/>
        </pc:sldMkLst>
      </pc:sldChg>
      <pc:sldChg chg="del">
        <pc:chgData name="Jan Schaffranek" userId="185de13651d64d23" providerId="LiveId" clId="{EAB9CD93-9E46-4888-8FF0-3EDB9D04C3A7}" dt="2022-07-29T14:03:03.033" v="1" actId="47"/>
        <pc:sldMkLst>
          <pc:docMk/>
          <pc:sldMk cId="962133114" sldId="285"/>
        </pc:sldMkLst>
      </pc:sldChg>
      <pc:sldChg chg="del">
        <pc:chgData name="Jan Schaffranek" userId="185de13651d64d23" providerId="LiveId" clId="{EAB9CD93-9E46-4888-8FF0-3EDB9D04C3A7}" dt="2022-07-29T14:03:03.467" v="2" actId="47"/>
        <pc:sldMkLst>
          <pc:docMk/>
          <pc:sldMk cId="2787841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9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0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4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25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92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12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Deep Learning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Dazwischen liegen die „versteckten“ Hidden </a:t>
            </a:r>
            <a:r>
              <a:rPr lang="de-DE" dirty="0" err="1"/>
              <a:t>Layers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6037404-75FD-42F8-A517-59D3E0D74690}"/>
              </a:ext>
            </a:extLst>
          </p:cNvPr>
          <p:cNvSpPr/>
          <p:nvPr/>
        </p:nvSpPr>
        <p:spPr>
          <a:xfrm>
            <a:off x="3184934" y="2585926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8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STEP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20D0B4-00D4-48CC-A848-8C517C4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8" y="1425822"/>
            <a:ext cx="4956904" cy="37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RELU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6FDBDE-2D22-4A23-AF02-2BC1B35C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67" y="1354051"/>
            <a:ext cx="5052598" cy="37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2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ZIEL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Anhand der Trainingsbeispiele soll das Netz verbessert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Anpassung der Gewichte ist die Vorgehensweise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optimale Wahl der Gewichte ist das Ziel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9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/>
              <a:t>Anhand der Ableitung der Fehlerfunktion im Bezug auf die einzelnen Gewichte können Rückschlüsse gezog</a:t>
            </a:r>
            <a:r>
              <a:rPr lang="de-DE" dirty="0"/>
              <a:t>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grundlegende 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6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DURCHLAUF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 besteht aus mehreren Epochen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ist der gesamte Trainings-Datensatz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wird in mehrere (Mini-)Batches unterteilt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wird ein Batch trainiert und anhand dessen 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berechnet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5182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</vt:lpstr>
      <vt:lpstr>Arvo</vt:lpstr>
      <vt:lpstr>Arial</vt:lpstr>
      <vt:lpstr>Roboto Condensed Light</vt:lpstr>
      <vt:lpstr>Salerio template</vt:lpstr>
      <vt:lpstr>NEURONALE NETZWERKE</vt:lpstr>
      <vt:lpstr>IM COMPUTER</vt:lpstr>
      <vt:lpstr>AKTIVIERUNGSFUNKTION – STEP FUNCTION</vt:lpstr>
      <vt:lpstr>AKTIVIERUNGSFUNKTION – RELU FUNCTION</vt:lpstr>
      <vt:lpstr>DAS ZIEL</vt:lpstr>
      <vt:lpstr>DAS VORGEHEN</vt:lpstr>
      <vt:lpstr>DURCHLAUF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142</cp:revision>
  <dcterms:modified xsi:type="dcterms:W3CDTF">2022-07-29T14:03:08Z</dcterms:modified>
</cp:coreProperties>
</file>