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79" r:id="rId3"/>
    <p:sldId id="281" r:id="rId4"/>
    <p:sldId id="283" r:id="rId5"/>
    <p:sldId id="278" r:id="rId6"/>
    <p:sldId id="284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B0604020202020204" charset="0"/>
      <p:regular r:id="rId13"/>
      <p:bold r:id="rId14"/>
      <p:italic r:id="rId15"/>
      <p:boldItalic r:id="rId16"/>
    </p:embeddedFont>
    <p:embeddedFont>
      <p:font typeface="Roboto Condensed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791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46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459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749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54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MACHINE LEARNING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Evaluierung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GRID SEARCH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839968"/>
            <a:ext cx="7048231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Erstelle mehrere Modelle (Gitter) und werte deren </a:t>
            </a:r>
            <a:r>
              <a:rPr lang="de-DE"/>
              <a:t>Score aus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Wähle das beste Modell und trainiere es mit den gesamten Trainingsdaten und werte den Score mit dem </a:t>
            </a:r>
            <a:r>
              <a:rPr lang="de-DE" dirty="0" err="1"/>
              <a:t>Testset</a:t>
            </a:r>
            <a:r>
              <a:rPr lang="de-DE" dirty="0"/>
              <a:t> aus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588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RANDOM SEARCH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839968"/>
            <a:ext cx="7048231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Erstelle mehrere zufällige Modelle und werte deren Score aus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Wähle das beste Modell und trainiere es mit den gesamten Trainingsdaten und werte den Score mit dem </a:t>
            </a:r>
            <a:r>
              <a:rPr lang="de-DE" dirty="0" err="1"/>
              <a:t>Testset</a:t>
            </a:r>
            <a:r>
              <a:rPr lang="de-DE" dirty="0"/>
              <a:t> aus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65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VERGLEICH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ED72BE-A5E0-4415-9105-39E4DC89F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41" y="1790675"/>
            <a:ext cx="5524500" cy="23717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34F7788-E0DF-46C2-B110-E1B2B08081C9}"/>
              </a:ext>
            </a:extLst>
          </p:cNvPr>
          <p:cNvSpPr txBox="1"/>
          <p:nvPr/>
        </p:nvSpPr>
        <p:spPr>
          <a:xfrm>
            <a:off x="214745" y="4794300"/>
            <a:ext cx="4357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http://www.jmlr.org/papers/volume13/bergstra12a/bergstra12a.pdf</a:t>
            </a:r>
          </a:p>
        </p:txBody>
      </p:sp>
    </p:spTree>
    <p:extLst>
      <p:ext uri="{BB962C8B-B14F-4D97-AF65-F5344CB8AC3E}">
        <p14:creationId xmlns:p14="http://schemas.microsoft.com/office/powerpoint/2010/main" val="393353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KREUZVALIDIERUNG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813272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Aufteilung des Datasets in k-Bestandteile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Dann werden k-Modelle trainiert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Danach Score jedes Modells ausgeben/speichern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911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KREUZVALIDIERUNG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672F77-6BD4-4BF0-B07F-87A0C5D25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1973483"/>
            <a:ext cx="7218218" cy="21799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23D143F-C419-42CD-9283-288FEFE52BA5}"/>
              </a:ext>
            </a:extLst>
          </p:cNvPr>
          <p:cNvSpPr txBox="1"/>
          <p:nvPr/>
        </p:nvSpPr>
        <p:spPr>
          <a:xfrm>
            <a:off x="214745" y="4794300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https://tex.stackexchange.com/questions/429451/k-fold-cross-validation-figure-using-tikz-or-table</a:t>
            </a:r>
          </a:p>
        </p:txBody>
      </p:sp>
    </p:spTree>
    <p:extLst>
      <p:ext uri="{BB962C8B-B14F-4D97-AF65-F5344CB8AC3E}">
        <p14:creationId xmlns:p14="http://schemas.microsoft.com/office/powerpoint/2010/main" val="267216809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Bildschirmpräsentation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Roboto Condensed Light</vt:lpstr>
      <vt:lpstr>Arvo</vt:lpstr>
      <vt:lpstr>Roboto Condensed</vt:lpstr>
      <vt:lpstr>Salerio template</vt:lpstr>
      <vt:lpstr>MACHINE LEARNING</vt:lpstr>
      <vt:lpstr>GRID SEARCH</vt:lpstr>
      <vt:lpstr>RANDOM SEARCH</vt:lpstr>
      <vt:lpstr>VERGLEICH</vt:lpstr>
      <vt:lpstr>KREUZVALIDIERUNG</vt:lpstr>
      <vt:lpstr>KREUZVALIDIERUNG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155</cp:revision>
  <dcterms:modified xsi:type="dcterms:W3CDTF">2018-12-21T12:07:06Z</dcterms:modified>
</cp:coreProperties>
</file>