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80" r:id="rId3"/>
    <p:sldId id="281" r:id="rId4"/>
    <p:sldId id="282" r:id="rId5"/>
    <p:sldId id="283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7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7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80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61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23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ML </a:t>
            </a:r>
            <a:r>
              <a:rPr lang="de-DE" dirty="0" err="1"/>
              <a:t>Estimation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P(X=x) ist eine Wahrscheinlichkeit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P(X | p) ist die bedingte Wahrscheinlichkeit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P(p | X) ist die </a:t>
            </a:r>
            <a:r>
              <a:rPr lang="de-DE" dirty="0" err="1"/>
              <a:t>Likelihood</a:t>
            </a:r>
            <a:r>
              <a:rPr lang="de-DE" dirty="0"/>
              <a:t> der Parameter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45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Wahrscheinlichkeit:</a:t>
            </a:r>
            <a:br>
              <a:rPr lang="de-DE" dirty="0"/>
            </a:br>
            <a:r>
              <a:rPr lang="de-DE" dirty="0"/>
              <a:t>Parameter bekannt =&gt; Daten bestimmen</a:t>
            </a:r>
          </a:p>
          <a:p>
            <a:pPr marL="457200" lvl="3" indent="-381000">
              <a:buFont typeface="Arial" panose="020B0604020202020204" pitchFamily="34" charset="0"/>
              <a:buChar char="•"/>
            </a:pPr>
            <a:r>
              <a:rPr lang="de-DE" dirty="0" err="1"/>
              <a:t>Likelihood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Daten bekannt =&gt; Parameter bestimmen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716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ED0168-B323-48DA-B2F0-6D9D929B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66" y="1453898"/>
            <a:ext cx="4810052" cy="36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8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A89BC4-8495-4C01-A195-94F11D14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62" y="1435820"/>
            <a:ext cx="4943572" cy="37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4364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 Light</vt:lpstr>
      <vt:lpstr>Arvo</vt:lpstr>
      <vt:lpstr>Roboto Condensed</vt:lpstr>
      <vt:lpstr>Salerio template</vt:lpstr>
      <vt:lpstr>MACHINE LEARNING</vt:lpstr>
      <vt:lpstr>Likelihood Estimation</vt:lpstr>
      <vt:lpstr>Likelihood Estimation</vt:lpstr>
      <vt:lpstr>Likelihood Estimation</vt:lpstr>
      <vt:lpstr>Likelihood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104</cp:revision>
  <dcterms:modified xsi:type="dcterms:W3CDTF">2018-12-21T12:45:57Z</dcterms:modified>
</cp:coreProperties>
</file>