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9" r:id="rId2"/>
    <p:sldId id="260" r:id="rId3"/>
    <p:sldId id="261" r:id="rId4"/>
    <p:sldId id="265" r:id="rId5"/>
    <p:sldId id="266" r:id="rId6"/>
    <p:sldId id="283" r:id="rId7"/>
    <p:sldId id="279" r:id="rId8"/>
    <p:sldId id="288" r:id="rId9"/>
    <p:sldId id="262" r:id="rId10"/>
  </p:sldIdLst>
  <p:sldSz cx="9144000" cy="5143500" type="screen16x9"/>
  <p:notesSz cx="6858000" cy="9144000"/>
  <p:embeddedFontLst>
    <p:embeddedFont>
      <p:font typeface="Arvo" panose="020B0604020202020204" charset="0"/>
      <p:regular r:id="rId12"/>
      <p:bold r:id="rId13"/>
      <p:italic r:id="rId14"/>
      <p:boldItalic r:id="rId15"/>
    </p:embeddedFont>
    <p:embeddedFont>
      <p:font typeface="Roboto Condensed" panose="020B0604020202020204" charset="0"/>
      <p:regular r:id="rId16"/>
      <p:bold r:id="rId17"/>
      <p:italic r:id="rId18"/>
      <p:boldItalic r:id="rId19"/>
    </p:embeddedFont>
    <p:embeddedFont>
      <p:font typeface="Roboto Condensed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11A296-C045-46EA-898B-143958A31390}">
  <a:tblStyle styleId="{2111A296-C045-46EA-898B-143958A31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251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188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542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662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092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79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Shape 29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646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375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404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‹Nr.›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49700"/>
            <a:ext cx="4094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/>
              <a:t>Was werden wir lernen?</a:t>
            </a:r>
            <a:endParaRPr lang="en" dirty="0"/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</a:p>
        </p:txBody>
      </p:sp>
      <p:sp>
        <p:nvSpPr>
          <p:cNvPr id="6" name="Shape 222">
            <a:extLst>
              <a:ext uri="{FF2B5EF4-FFF2-40B4-BE49-F238E27FC236}">
                <a16:creationId xmlns:a16="http://schemas.microsoft.com/office/drawing/2014/main" id="{74DA51E9-AC40-4CCE-ACA4-6C566031367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8976" y="3975449"/>
            <a:ext cx="4713767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Einführung in das </a:t>
            </a:r>
            <a:r>
              <a:rPr lang="de-DE" dirty="0" err="1"/>
              <a:t>Machine</a:t>
            </a:r>
            <a:r>
              <a:rPr lang="de-DE" dirty="0"/>
              <a:t> Learning</a:t>
            </a: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VERWENDETE DATASETS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603800"/>
            <a:ext cx="776265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Boston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Iris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Breast</a:t>
            </a:r>
            <a:r>
              <a:rPr lang="de-DE" dirty="0"/>
              <a:t> Cancer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MNIST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Und viele mehr!</a:t>
            </a:r>
            <a:endParaRPr lang="en-US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5422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ACEE7-C96B-4C83-A8D8-A1A12084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BOSTON DATASET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8DC9FB-1F57-481A-93DD-AB773209C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605425"/>
            <a:ext cx="6132600" cy="31455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Immobilienpreise</a:t>
            </a:r>
            <a:r>
              <a:rPr lang="en-US" dirty="0"/>
              <a:t> in Boston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Mit</a:t>
            </a:r>
            <a:r>
              <a:rPr lang="en-US" dirty="0"/>
              <a:t> 506 </a:t>
            </a:r>
            <a:r>
              <a:rPr lang="en-US" dirty="0" err="1"/>
              <a:t>Datenpunkten</a:t>
            </a:r>
            <a:r>
              <a:rPr lang="en-US" dirty="0"/>
              <a:t> (Samples)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Bestehend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14 </a:t>
            </a:r>
            <a:r>
              <a:rPr lang="en-US" dirty="0" err="1"/>
              <a:t>Attributen</a:t>
            </a:r>
            <a:r>
              <a:rPr lang="en-US" dirty="0"/>
              <a:t> (Features)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11A935-D603-4C29-A2FD-0C7FAF1CF3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474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MNIST DATASET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1455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Klassifikation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Bilder auf denen handgeschriebene Ziffern stehen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Besteht aus 60000 Trainings- und 10000 Testbilder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Pixel der Bilder sind Grauwerte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Größe der Bilder 28x28 Pixel = 784 Pixel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996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MNIST DATASET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6FC0A1C-98E5-4493-9B52-AFDD17691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33" y="1367466"/>
            <a:ext cx="4756083" cy="358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SUPERVISED LEARNING</a:t>
            </a:r>
            <a:endParaRPr lang="en" dirty="0"/>
          </a:p>
        </p:txBody>
      </p:sp>
      <p:graphicFrame>
        <p:nvGraphicFramePr>
          <p:cNvPr id="342" name="Shape 342"/>
          <p:cNvGraphicFramePr/>
          <p:nvPr>
            <p:extLst/>
          </p:nvPr>
        </p:nvGraphicFramePr>
        <p:xfrm>
          <a:off x="814275" y="2058174"/>
          <a:ext cx="6575678" cy="1932580"/>
        </p:xfrm>
        <a:graphic>
          <a:graphicData uri="http://schemas.openxmlformats.org/drawingml/2006/table">
            <a:tbl>
              <a:tblPr>
                <a:noFill/>
                <a:tableStyleId>{2111A296-C045-46EA-898B-143958A31390}</a:tableStyleId>
              </a:tblPr>
              <a:tblGrid>
                <a:gridCol w="1571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1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258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sz="2400" dirty="0" err="1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Supervised</a:t>
                      </a:r>
                      <a:endParaRPr lang="de-DE" sz="24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de-DE" sz="2400" dirty="0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Learning</a:t>
                      </a:r>
                      <a:endParaRPr lang="en" sz="2400" dirty="0"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Regression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de-DE" sz="2400" b="1" dirty="0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Klassifikation</a:t>
                      </a:r>
                      <a:endParaRPr lang="en" sz="2400" b="1" dirty="0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888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b="1" dirty="0"/>
              <a:t>Clustering</a:t>
            </a:r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Eine Gruppe von Objekten, anhand ihrer Merkmale Gruppieren (Clustern).</a:t>
            </a:r>
            <a:endParaRPr lang="en" dirty="0"/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de-DE" dirty="0"/>
              <a:t>UNSUPERVISED LEARNING</a:t>
            </a:r>
            <a:endParaRPr lang="en" dirty="0"/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de-DE" b="1" dirty="0" err="1"/>
              <a:t>Dimensionality</a:t>
            </a:r>
            <a:r>
              <a:rPr lang="de-DE" b="1" dirty="0"/>
              <a:t> </a:t>
            </a:r>
            <a:r>
              <a:rPr lang="de-DE" b="1" dirty="0" err="1"/>
              <a:t>reduction</a:t>
            </a:r>
            <a:endParaRPr lang="de-DE" b="1" dirty="0"/>
          </a:p>
          <a:p>
            <a:pPr lvl="0">
              <a:spcBef>
                <a:spcPts val="0"/>
              </a:spcBef>
              <a:buNone/>
            </a:pPr>
            <a:r>
              <a:rPr lang="de-DE" dirty="0"/>
              <a:t>Die Anzahl der Features kann sehr hoch sein. </a:t>
            </a:r>
            <a:br>
              <a:rPr lang="de-DE" dirty="0"/>
            </a:br>
            <a:r>
              <a:rPr lang="de-DE" dirty="0"/>
              <a:t>„Fluch der Dimensionen“</a:t>
            </a:r>
            <a:br>
              <a:rPr lang="de-DE" dirty="0"/>
            </a:br>
            <a:r>
              <a:rPr lang="de-DE" dirty="0"/>
              <a:t>Idee: Nicht benötigte Features können entfernt werden!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87EC59D-CB37-47E1-BB1E-E7EC440F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432" y="2900138"/>
            <a:ext cx="1983303" cy="132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3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76200" lvl="0">
              <a:spcAft>
                <a:spcPts val="1000"/>
              </a:spcAft>
            </a:pPr>
            <a:r>
              <a:rPr lang="de-DE" dirty="0"/>
              <a:t>REGRESSION - FEHLERFUNKTION</a:t>
            </a:r>
            <a:endParaRPr lang="en" dirty="0"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6803725" cy="354236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81000">
              <a:buFont typeface="Arial" panose="020B0604020202020204" pitchFamily="34" charset="0"/>
              <a:buChar char="•"/>
            </a:pPr>
            <a:r>
              <a:rPr lang="de-DE" dirty="0"/>
              <a:t>Fehlerfunktion berechnet meist die Distanz der Vorhersage zum richtigen Ergebnis</a:t>
            </a:r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  <a:p>
            <a:pPr marL="457200" lvl="0" indent="-3810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F6FE91-2A59-4C35-B46F-9D9D4D00C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224" y="2229098"/>
            <a:ext cx="3847299" cy="29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ARTEN VON CLUSTERING</a:t>
            </a:r>
            <a:endParaRPr lang="en" dirty="0"/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52B37E-AF75-4519-B980-D1AAA75D1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0529" y="1000116"/>
            <a:ext cx="4307707" cy="463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95649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Bildschirmpräsentation (16:9)</PresentationFormat>
  <Paragraphs>46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Roboto Condensed</vt:lpstr>
      <vt:lpstr>Arial</vt:lpstr>
      <vt:lpstr>Roboto Condensed Light</vt:lpstr>
      <vt:lpstr>Arvo</vt:lpstr>
      <vt:lpstr>Salerio template</vt:lpstr>
      <vt:lpstr>Was werden wir lernen?</vt:lpstr>
      <vt:lpstr>VERWENDETE DATASETS</vt:lpstr>
      <vt:lpstr>BOSTON DATASET</vt:lpstr>
      <vt:lpstr>MNIST DATASET</vt:lpstr>
      <vt:lpstr>MNIST DATASET</vt:lpstr>
      <vt:lpstr>SUPERVISED LEARNING</vt:lpstr>
      <vt:lpstr>UNSUPERVISED LEARNING</vt:lpstr>
      <vt:lpstr>REGRESSION - FEHLERFUNKTION</vt:lpstr>
      <vt:lpstr>ARTEN VON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NEURONALE NETZWERKE: VON DER THEORIE ZU TENSORFLOW</dc:title>
  <cp:lastModifiedBy>Jan Schaffranek</cp:lastModifiedBy>
  <cp:revision>83</cp:revision>
  <dcterms:modified xsi:type="dcterms:W3CDTF">2018-09-13T13:23:59Z</dcterms:modified>
</cp:coreProperties>
</file>