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9" r:id="rId2"/>
    <p:sldId id="279" r:id="rId3"/>
    <p:sldId id="281" r:id="rId4"/>
    <p:sldId id="280" r:id="rId5"/>
    <p:sldId id="282" r:id="rId6"/>
    <p:sldId id="283" r:id="rId7"/>
    <p:sldId id="288" r:id="rId8"/>
    <p:sldId id="284" r:id="rId9"/>
  </p:sldIdLst>
  <p:sldSz cx="9144000" cy="5143500" type="screen16x9"/>
  <p:notesSz cx="6858000" cy="9144000"/>
  <p:embeddedFontLst>
    <p:embeddedFont>
      <p:font typeface="Arvo" panose="020B0604020202020204" charset="0"/>
      <p:regular r:id="rId11"/>
      <p:bold r:id="rId12"/>
      <p:italic r:id="rId13"/>
      <p:boldItalic r:id="rId14"/>
    </p:embeddedFont>
    <p:embeddedFont>
      <p:font typeface="Roboto Condensed" panose="02000000000000000000" pitchFamily="2" charset="0"/>
      <p:regular r:id="rId15"/>
      <p:bold r:id="rId16"/>
      <p:italic r:id="rId17"/>
      <p:boldItalic r:id="rId18"/>
    </p:embeddedFont>
    <p:embeddedFont>
      <p:font typeface="Roboto Condensed Light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73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567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181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244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5198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074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5092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54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905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MACHINE LEARNING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 err="1"/>
              <a:t>Supervised</a:t>
            </a:r>
            <a:r>
              <a:rPr lang="de-DE" dirty="0"/>
              <a:t> Learning - Regression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REGRESSION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Regression bedeutet Rückbildung bzw. Zurückversetzen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Eine Funktion approximieren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Aufbauend auf dem gegebenen Datensatz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Funktion soll diesen dann repräsentieren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296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TRAININGS- UND TESTDATEN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2824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Im Training wird das Modell optimiert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Im </a:t>
            </a:r>
            <a:r>
              <a:rPr lang="de-DE" dirty="0" err="1"/>
              <a:t>Testing</a:t>
            </a:r>
            <a:r>
              <a:rPr lang="de-DE" dirty="0"/>
              <a:t> wird die Genauigkeit getestet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587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REGRESSION - VORGEHEN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93605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</a:t>
            </a:r>
            <a:r>
              <a:rPr lang="de-DE" dirty="0" err="1"/>
              <a:t>Approximierung</a:t>
            </a:r>
            <a:r>
              <a:rPr lang="de-DE" dirty="0"/>
              <a:t> anhand der Trainingsdaten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/>
              <a:t>Wie </a:t>
            </a:r>
            <a:r>
              <a:rPr lang="de-DE" dirty="0"/>
              <a:t>gut die Lösung dann dem Datensatz entspricht, kann anhand der Output Werte bestimmt werden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2904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LINEARE REGRESSION - OPTIMIERUNG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21313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Gewichte sind die einzigen Variablen in dem Modell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Stellen bei einer Linearen Regression m (Steigung) und b (Achsenabschnitt) dar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Was passiert wenn ich m oder b um einen Wert verändere?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Verbessert sich dann die Genauigkeit?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221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REGRESSION - FEHLERFUNKTION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61985"/>
            <a:ext cx="6803725" cy="354236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Woher weiß das Modell wie gut die aktuellen Gewichte sind?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Durch die Fehlerfunktion (Error-</a:t>
            </a:r>
            <a:r>
              <a:rPr lang="de-DE" dirty="0" err="1"/>
              <a:t>function</a:t>
            </a:r>
            <a:r>
              <a:rPr lang="de-DE" dirty="0"/>
              <a:t>)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Das Ziel ist möglichst geringer Fehlerwert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Das Minimum wäre einen Fehler von 0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Das Minimum ist nicht immer Erreichbar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Das Minimum ist nicht immer eindeutig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956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REGRESSION - FEHLERFUNKTION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54236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Fehlerfunktion berechnet meist die Distanz der Vorhersage zum richtigen Ergebnis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6F6FE91-2A59-4C35-B46F-9D9D4D00C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224" y="2229098"/>
            <a:ext cx="3847299" cy="2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LINEARE REGRESSION - FORMELN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791317"/>
            <a:ext cx="6803725" cy="354236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Fehlerfunktion: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Berechnung von m: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Berechnung von b: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6D53C47-2026-4301-8CBC-644EF6452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379" y="1748287"/>
            <a:ext cx="2333951" cy="76210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90DD8F5-444C-480F-A829-7805C6CFD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344" y="2797972"/>
            <a:ext cx="2143424" cy="60968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D7D7CE4-C7DC-4B07-A64C-15B2865F4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28" y="3850643"/>
            <a:ext cx="1171739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85111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Bildschirmpräsentation (16:9)</PresentationFormat>
  <Paragraphs>45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Roboto Condensed Light</vt:lpstr>
      <vt:lpstr>Arial</vt:lpstr>
      <vt:lpstr>Roboto Condensed</vt:lpstr>
      <vt:lpstr>Arvo</vt:lpstr>
      <vt:lpstr>Salerio template</vt:lpstr>
      <vt:lpstr>MACHINE LEARNING</vt:lpstr>
      <vt:lpstr>REGRESSION</vt:lpstr>
      <vt:lpstr>TRAININGS- UND TESTDATEN</vt:lpstr>
      <vt:lpstr>REGRESSION - VORGEHEN</vt:lpstr>
      <vt:lpstr>LINEARE REGRESSION - OPTIMIERUNG</vt:lpstr>
      <vt:lpstr>REGRESSION - FEHLERFUNKTION</vt:lpstr>
      <vt:lpstr>REGRESSION - FEHLERFUNKTION</vt:lpstr>
      <vt:lpstr>LINEARE REGRESSION - FORMELN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126</cp:revision>
  <dcterms:modified xsi:type="dcterms:W3CDTF">2021-11-22T18:05:27Z</dcterms:modified>
</cp:coreProperties>
</file>