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4" r:id="rId3"/>
    <p:sldId id="285" r:id="rId4"/>
    <p:sldId id="264" r:id="rId5"/>
    <p:sldId id="259" r:id="rId6"/>
    <p:sldId id="283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Machine</a:t>
            </a:r>
            <a:r>
              <a:rPr lang="de-DE" dirty="0"/>
              <a:t> Learning Grundlagen</a:t>
            </a:r>
            <a:br>
              <a:rPr lang="de-DE" dirty="0"/>
            </a:br>
            <a:r>
              <a:rPr lang="de-DE" dirty="0"/>
              <a:t>mit Python inkl. AI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Maschinelle Lernen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der Python Programmierung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Reinforcement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Metriken und Evaluierung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Optimierung von Modellen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Anwendung auf Case Studies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Angehende Softwareentwickler</a:t>
            </a:r>
          </a:p>
          <a:p>
            <a:endParaRPr lang="de-DE" dirty="0"/>
          </a:p>
          <a:p>
            <a:r>
              <a:rPr lang="de-DE" dirty="0"/>
              <a:t>Anmerkung: Grundlagenerfahrung in der Programmierung ist hilfreich aber nicht notwendig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Was werdet ihr nach Abschluss des Kurses erreichen?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Das erreichte Wissen:</a:t>
            </a:r>
            <a:endParaRPr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Verstehen und Anwenden von </a:t>
            </a:r>
            <a:r>
              <a:rPr lang="de-DE" dirty="0" err="1"/>
              <a:t>Unsupervised</a:t>
            </a:r>
            <a:r>
              <a:rPr lang="de-DE" dirty="0"/>
              <a:t> und </a:t>
            </a:r>
            <a:r>
              <a:rPr lang="de-DE" dirty="0" err="1"/>
              <a:t>Supervised</a:t>
            </a:r>
            <a:r>
              <a:rPr lang="de-DE" dirty="0"/>
              <a:t> Learning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Einführung in die Künstliche Intelligenz mit Reinforcement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Verstehen des Mathematischen Konzepts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Den Einsatz der richtigen Methoden für eine Problemstellung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757962" y="3323600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Anwendung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660647" y="3323600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Know</a:t>
            </a: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5079182" y="4154000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Bildschirmpräsentation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Georgia</vt:lpstr>
      <vt:lpstr>Arial</vt:lpstr>
      <vt:lpstr>Calibri</vt:lpstr>
      <vt:lpstr>Nunito Sans</vt:lpstr>
      <vt:lpstr>Ulysses template</vt:lpstr>
      <vt:lpstr>Machine Learning Grundlagen mit Python inkl. AI</vt:lpstr>
      <vt:lpstr>JAN SCHAFFRANEK</vt:lpstr>
      <vt:lpstr>Wer bin ich?</vt:lpstr>
      <vt:lpstr>Maschinelle Lernen</vt:lpstr>
      <vt:lpstr>Kursgliederung</vt:lpstr>
      <vt:lpstr>Für wen eignet sich dieser Kurs?</vt:lpstr>
      <vt:lpstr> Was werdet ihr nach Abschluss des Kurses erreichen?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67</cp:revision>
  <dcterms:modified xsi:type="dcterms:W3CDTF">2020-06-22T14:01:03Z</dcterms:modified>
</cp:coreProperties>
</file>