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79" r:id="rId3"/>
    <p:sldId id="280" r:id="rId4"/>
    <p:sldId id="281" r:id="rId5"/>
    <p:sldId id="282" r:id="rId6"/>
    <p:sldId id="283" r:id="rId7"/>
    <p:sldId id="284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6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3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79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83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2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0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Glossar / Vokabeln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VOKABELN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9456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: Genauigkeit bei der Klassifikation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Features mit einer endlichen Anzahl an Ausprägungen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Classification </a:t>
            </a:r>
            <a:r>
              <a:rPr lang="de-DE" dirty="0" err="1"/>
              <a:t>model</a:t>
            </a:r>
            <a:r>
              <a:rPr lang="de-DE" dirty="0"/>
              <a:t>: Hypothesen Modell, dass ein Klassifikationsproblem lösen soll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Convergence</a:t>
            </a:r>
            <a:r>
              <a:rPr lang="de-DE" dirty="0"/>
              <a:t>: Ob sich ein Modell beim Training nicht weiter verbessern wird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VOKABELN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9456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Cost</a:t>
            </a:r>
            <a:r>
              <a:rPr lang="de-DE" dirty="0"/>
              <a:t>: Loss / Error (Fehlerwert bei der Regression)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Dataset: Der zur Verfügung stehende Datensatz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: Entscheidungsgrenze eines Klassifikationsmodells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Feature: Merkmal eines Datenpunktes aus dem Datensatz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09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VOKABELN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5439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Generalization</a:t>
            </a:r>
            <a:r>
              <a:rPr lang="de-DE" dirty="0"/>
              <a:t>: Die Fähigkeit des Modells, neue noch nicht gesehene Datenpunkte richtig zu „verarbeiten“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Hyperparameter: Variablen die vor dem Training festgesetzt werden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Hypothese: Ein Modell mit einer bestimmten Hyperparameterausprägung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88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VOKABELN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5439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Outliers</a:t>
            </a:r>
            <a:r>
              <a:rPr lang="de-DE" dirty="0"/>
              <a:t>: Datenpunkte die sehr weit weg von dem eigentlichen Dataset liegen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Overfitting</a:t>
            </a:r>
            <a:r>
              <a:rPr lang="de-DE" dirty="0"/>
              <a:t>: Bezieht die Trainingsdatenpunkte zu stark ein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Parameter: Variablen im Modell, die beim Training verändert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01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VOKABELN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5439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Prediction</a:t>
            </a:r>
            <a:r>
              <a:rPr lang="de-DE" dirty="0"/>
              <a:t>: Vorhersage des Modells für einen gegebenen Datenpunkt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Regularisierung: Methoden um das </a:t>
            </a:r>
            <a:r>
              <a:rPr lang="de-DE" dirty="0" err="1"/>
              <a:t>Overfitting</a:t>
            </a:r>
            <a:r>
              <a:rPr lang="de-DE" dirty="0"/>
              <a:t> zu vermeiden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Testing</a:t>
            </a:r>
            <a:r>
              <a:rPr lang="de-DE" dirty="0"/>
              <a:t>: Prozess um die Modell-Performance zu schätzen</a:t>
            </a:r>
          </a:p>
          <a:p>
            <a:pPr marL="76200">
              <a:buNone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469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VOKABELN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5439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Training: Prozess um die „idealen“ Parameter zu bestimmen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Underfitting</a:t>
            </a:r>
            <a:r>
              <a:rPr lang="de-DE" dirty="0"/>
              <a:t>: Modell ist auf dem Trainings- und Test-Set nicht ausreichend gut 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363487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Roboto Condensed</vt:lpstr>
      <vt:lpstr>Roboto Condensed Light</vt:lpstr>
      <vt:lpstr>Arvo</vt:lpstr>
      <vt:lpstr>Salerio template</vt:lpstr>
      <vt:lpstr>MACHINE LEARNING</vt:lpstr>
      <vt:lpstr>VOKABELN</vt:lpstr>
      <vt:lpstr>VOKABELN</vt:lpstr>
      <vt:lpstr>VOKABELN</vt:lpstr>
      <vt:lpstr>VOKABELN</vt:lpstr>
      <vt:lpstr>VOKABELN</vt:lpstr>
      <vt:lpstr>VOKABELN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165</cp:revision>
  <dcterms:modified xsi:type="dcterms:W3CDTF">2019-08-21T12:16:01Z</dcterms:modified>
</cp:coreProperties>
</file>