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61" r:id="rId3"/>
    <p:sldId id="262" r:id="rId4"/>
    <p:sldId id="263" r:id="rId5"/>
    <p:sldId id="269" r:id="rId6"/>
    <p:sldId id="268" r:id="rId7"/>
    <p:sldId id="274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39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64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5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88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Overview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WAS IST MACHINE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Wissen aus vorliegenden Daten extrahieren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Mit Verwendung der Mathematik u</a:t>
            </a:r>
            <a:r>
              <a:rPr lang="de-DE" dirty="0" err="1"/>
              <a:t>nd</a:t>
            </a:r>
            <a:r>
              <a:rPr lang="de-DE" dirty="0"/>
              <a:t> Informatik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versuchen Muster zu erkennen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MACHINE LEARNING IM ALLTAG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Serienempfehlungen bei Netflix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Gesichtserkennung bei Instagram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Kaufempfehlungen bei Amazon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Speech-</a:t>
            </a:r>
            <a:r>
              <a:rPr lang="de-DE" dirty="0" err="1"/>
              <a:t>to</a:t>
            </a:r>
            <a:r>
              <a:rPr lang="de-DE" dirty="0"/>
              <a:t>-text und 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077646137"/>
              </p:ext>
            </p:extLst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Reinforcment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C2F2E03-80C5-44F8-80E1-01F23449DB18}"/>
              </a:ext>
            </a:extLst>
          </p:cNvPr>
          <p:cNvSpPr txBox="1"/>
          <p:nvPr/>
        </p:nvSpPr>
        <p:spPr>
          <a:xfrm>
            <a:off x="307844" y="1820529"/>
            <a:ext cx="8264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2C0B77-09F9-4E48-9ADA-8263D8FA08AF}"/>
              </a:ext>
            </a:extLst>
          </p:cNvPr>
          <p:cNvSpPr/>
          <p:nvPr/>
        </p:nvSpPr>
        <p:spPr>
          <a:xfrm>
            <a:off x="6140496" y="2522943"/>
            <a:ext cx="1728684" cy="921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5D71C4-5DC7-480B-87B0-7BAD36B1FEF0}"/>
              </a:ext>
            </a:extLst>
          </p:cNvPr>
          <p:cNvSpPr txBox="1"/>
          <p:nvPr/>
        </p:nvSpPr>
        <p:spPr>
          <a:xfrm>
            <a:off x="6019801" y="2571750"/>
            <a:ext cx="2019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Reinforcement</a:t>
            </a:r>
          </a:p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Roboto Condensed Light" panose="020B0604020202020204" charset="0"/>
                <a:ea typeface="Roboto Condensed Light" panose="020B060402020202020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54051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WICHTIGE EIGENSCHAFTEN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01837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stochastischer Daten sein Modell der Realität annähern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Endet meist nicht in einem beweisbaren optimalen Modell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Viele verschiedene, gleichgute Modelle denkbar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359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WAS BENÖTIGEN WIR?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Ausreichend </a:t>
            </a:r>
            <a:r>
              <a:rPr lang="de-DE"/>
              <a:t>große Datensätze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/>
              <a:t>Die </a:t>
            </a:r>
            <a:r>
              <a:rPr lang="de-DE" dirty="0"/>
              <a:t>Daten müssen der Problemstellung </a:t>
            </a:r>
            <a:r>
              <a:rPr lang="de-DE" i="1" dirty="0"/>
              <a:t>genau</a:t>
            </a:r>
            <a:r>
              <a:rPr lang="de-DE" dirty="0"/>
              <a:t> entsprechen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Dafür wird ein tiefes Verständnis für das Problem verlangt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225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CURSE OF DIMENSIONALITY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5064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Bei einer hohen Anzahl an Feature Dimensionen, steigt auch die Komplexität der Modelle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Ebenfalls benötigt man sehr viele Datenpunkte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In unseren Datensatz haben wir aber gar nicht so viele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441740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Bildschirmpräsentation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Roboto Condensed Light</vt:lpstr>
      <vt:lpstr>Arvo</vt:lpstr>
      <vt:lpstr>Roboto Condensed</vt:lpstr>
      <vt:lpstr>Arial</vt:lpstr>
      <vt:lpstr>Salerio template</vt:lpstr>
      <vt:lpstr>MACHINE LEARNING</vt:lpstr>
      <vt:lpstr>WAS IST MACHINE LEARNING</vt:lpstr>
      <vt:lpstr>MACHINE LEARNING IM ALLTAG</vt:lpstr>
      <vt:lpstr>FELDER DES MACHINE LEARNINGS</vt:lpstr>
      <vt:lpstr>WICHTIGE EIGENSCHAFTEN</vt:lpstr>
      <vt:lpstr>WAS BENÖTIGEN WIR?</vt:lpstr>
      <vt:lpstr>CURSE OF DIMENSIONALITY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52</cp:revision>
  <dcterms:modified xsi:type="dcterms:W3CDTF">2020-10-25T09:51:43Z</dcterms:modified>
</cp:coreProperties>
</file>