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9" r:id="rId2"/>
    <p:sldId id="272" r:id="rId3"/>
    <p:sldId id="261" r:id="rId4"/>
    <p:sldId id="273" r:id="rId5"/>
    <p:sldId id="274" r:id="rId6"/>
    <p:sldId id="275" r:id="rId7"/>
    <p:sldId id="276" r:id="rId8"/>
    <p:sldId id="283" r:id="rId9"/>
    <p:sldId id="277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" panose="020B0604020202020204" charset="0"/>
      <p:regular r:id="rId16"/>
      <p:bold r:id="rId17"/>
      <p:italic r:id="rId18"/>
      <p:boldItalic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25T10:01:00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11530 9274 280 0,'0'0'400'0,"0"0"-360"0,0 0 21 16,0 0 55-16,0 0-7 15,-87 0-35-15,87 0-16 16,0 0-17-16,0 0-10 16,0 0-5-16,0 0-18 15,0 0-8-15,0 0 0 16,20 0 5-16,7 0 14 16,16-1 1-16,8 0 0 15,5 1 3-15,4-2-2 16,4 1-2-16,3-2-7 15,-1 1 4-15,9 1 2 16,-6 1-5-16,1-2-1 0,5 1 7 16,-9-1-5-1,4 2-1-15,5 0 0 0,-3 0-2 16,6 0 0-16,-8 0-3 16,3 0 2-16,-7 0 4 15,12 0 1-15,-1 0-2 16,-1 0-4-16,5 0 1 15,-8 0-5-15,1 0 4 16,-1 6 1-16,1 2-2 16,2-3 4-16,8-2-4 15,0-1-2-15,6 0 2 16,-7-2-1-16,1 0 6 0,-3 0-4 16,-5 0-1-1,-2 0-3-15,-7 0 6 0,-1 0-10 16,-2 0 10-16,-7 0-1 15,-7 0-3-15,-3 0 4 16,-7 0 1-16,-8 0-5 16,2 0 3-16,-4 2 1 15,1 0-3-15,-5 1-3 16,1-1 5-16,-4-1-5 16,-6 1 1-16,0-2-3 15,-11 0-1-15,5 0 2 16,-5 0-2-16,-3 0 1 15,-3 0 2-15,3 0-1 0,-3 0 1 16,0 0 0 0,0 0-2-16,0 0-1 0,0 0-2 15,0 0-1 1,0 0-44-16,0 1-94 0,0-1-119 16,-9 3-281-16</inkml:trace>
  <inkml:trace contextRef="#ctx0" brushRef="#br0" timeOffset="15168.32">5932 11196 507 0,'0'0'57'0,"0"0"0"16,0 0 33-16,0 0 20 16,0 0-45-16,0 0-19 15,0 0-2-15,-7-20 7 16,7 20-15-16,21 0-19 0,-1 13 13 16,3 7-9-1,3 0 0-15,2 6 4 0,2 7-13 16,4 2-2-16,-2 1 6 15,-2-3 4-15,4 0-9 16,-5 2 0-16,-1-5 0 16,-1 0-6-16,-1-6 3 15,-3-1-8-15,-3-5 0 16,-3-5 0-16,1-1-21 16,-6-7-41-16,-1 1-23 15,-5-6-27-15,5 0-66 16,-11 0-20-16,0 0-60 15,0 0-78-15</inkml:trace>
  <inkml:trace contextRef="#ctx0" brushRef="#br0" timeOffset="15535.55">6073 11646 510 0,'0'0'64'0,"0"0"-21"0,0 0 56 15,0 0 0-15,0 0-49 16,0 0-8-16,6-58 5 16,22 11 11-16,11-7-12 15,12-12-16-15,1-3-11 16,3-1-13-16,-6 7-6 16,-5 10-1-16,-4 15-56 15,-11 12-33-15,-5 12-28 16,-24 14-75-16,0 3-294 15</inkml:trace>
  <inkml:trace contextRef="#ctx0" brushRef="#br0" timeOffset="16224.99">7091 11493 334 0,'0'0'363'16,"0"0"-361"-1,0 0 21-15,-9 81 45 0,6-48-26 16,3-3 0-1,0-10 0-15,0-4-18 0,0-2-16 16,9-2-6-16,-6 0-2 16,5 1-23-16,-5-2-84 15,-3-8-95-15,0-3-189 16</inkml:trace>
  <inkml:trace contextRef="#ctx0" brushRef="#br0" timeOffset="16742.75">7342 11290 206 0,'0'0'455'0,"0"0"-410"16,0 0 39-16,0 0 9 15,0 0-80-15,0 0 5 16,50 69-18-16,-16-28 60 15,0 5-20-15,2 2-6 16,1 5-6-16,-3-3-25 0,-1-2 7 16,-2-3-10-1,-2-7-27-15,1-8-75 0,4-17-96 16,-28-13 4-16,-3 0-52 16</inkml:trace>
  <inkml:trace contextRef="#ctx0" brushRef="#br0" timeOffset="17033.95">7800 11315 548 0,'0'0'127'0,"0"0"-93"16,0 0 35-16,-33 139 30 15,27-63-44-15,-2 12 7 16,-1 8-6-16,-5 5 5 16,2-1-18-16,-2-2-2 15,0-8-16-15,1-10-16 16,2-12-4-16,5-11-5 16,0-10-1-16,1-11-41 15,5-12-59-15,0-15-109 16,0-9-71-16,0-9-297 15</inkml:trace>
  <inkml:trace contextRef="#ctx0" brushRef="#br0" timeOffset="19706.59">11062 11145 324 0,'0'0'134'16,"0"0"-37"-16,0 0 5 16,0 0 30-16,0 0 0 15,0 0-27-15,-47-48-33 16,30 45-10-16,2 2-18 15,-2-1-11-15,0 2-18 16,-1 0 1-16,3 0-5 16,-2 0-4-16,3 0-2 15,-3 11 2-15,4 5 1 16,0 5-8-16,3 6-6 0,2 12 6 16,2 2 1-16,3 9 1 15,3 0 6-15,0 4-5 16,0-3 5-16,0 4-2 15,9 3-1-15,2-4-2 16,-1 0 6-16,4-2 2 16,-5-5-6-16,2-3 2 15,-2-7-7-15,2-1 1 16,-5-5-1-16,0-7-3 16,-6-11-21-16,0-4-45 0,0-7-40 15,0-2-16 1,0 0-5-16,-18 0 31 0,-10-2-51 15,1-8 79-15,-2-2 34 16,1-8-43-16,-1-1-75 16,2-6 76-16,-1 1 48 15,5 5 31-15,11 8 46 16,4 4 34-16,8 7 40 16,0 2 14-16,0-1-37 15,5 1-18-15,18-2-27 16,9-4 14-16,12-1-15 15,7 1-25-15,2-2-16 16,-4-2-10-16,6 1-18 16,-6-1-110-16,-38 9-116 15</inkml:trace>
  <inkml:trace contextRef="#ctx0" brushRef="#br0" timeOffset="20113.02">11319 11108 691 0,'0'0'29'15,"0"0"62"-15,0 0 23 16,0 0-42-16,0 0-61 16,-33 126 17-16,33-60 2 15,0 8-3-15,10 1 7 16,1 2 2-16,1-3 5 15,2-4-20-15,3-9-11 16,0-7-10-16,-1-17-2 16,4-8-46-16,3-11-34 0,-3-15-58 15,0-3-38 1,-17 0 2-16,-3-14-91 0</inkml:trace>
  <inkml:trace contextRef="#ctx0" brushRef="#br0" timeOffset="20444.59">11480 11419 572 0,'0'0'79'0,"0"0"-12"16,0 0 35-16,0 0-13 15,53 115-60-15,-19-69-3 16,3-1 20-16,-1 3-7 16,1-4-2-16,-3-6-25 15,-4-5-10-15,-4-6-2 16,-3-8-23-16,-3-2-30 15,-2-5-32-15,-12-3-46 16,-6-9-59-16,0 0-149 16</inkml:trace>
  <inkml:trace contextRef="#ctx0" brushRef="#br0" timeOffset="20727.8">11533 11812 458 0,'0'0'218'0,"0"0"-208"0,5-94 59 15,18 46 26-15,6-4-59 16,1-2-11-16,4-2-11 16,-5 2-14-16,-4 3-38 15,-12 1-92-15,-13 40-84 16</inkml:trace>
  <inkml:trace contextRef="#ctx0" brushRef="#br0" timeOffset="21085.58">11807 11121 150 0,'0'0'491'0,"58"115"-413"16,-32-45 10-16,4 4 34 15,1 3-47-15,-8-7-14 16,0 4-12-16,-9-8-14 16,-8-2 5-16,4-6-26 0,-6-6-2 15,-1-5-7 1,-3-3-4-16,0-9-1 0,6-7-5 15,-2-7-15-15,6-12-24 16,-3-6-42-16,-1-3-90 16,-3-6-70-16,-3-10-140 15</inkml:trace>
  <inkml:trace contextRef="#ctx0" brushRef="#br0" timeOffset="21410.73">12232 11631 803 0,'0'0'22'0,"0"0"18"16,0 0 46-16,0 0-51 16,110 9-20-16,-76-6-7 15,-1 0-8-15,4 2-43 0,-28-5-83 16,-1 0-148-1</inkml:trace>
  <inkml:trace contextRef="#ctx0" brushRef="#br0" timeOffset="21769.92">12192 11798 748 0,'0'0'74'0,"0"0"52"16,0 0-55-16,0 0-57 15,0 0-8-15,110 11 20 16,-59-1-19-16,-4 2-7 16,2 2-15-16,-5-4-104 15,-30-7-136-15,-5-3-339 16</inkml:trace>
  <inkml:trace contextRef="#ctx0" brushRef="#br0" timeOffset="22250.86">12730 11594 509 0,'0'0'124'16,"57"87"-85"-16,-27-44 15 16,4-5-8-16,-2-2-29 15,-1-9-17-15,-1-4-12 16,-4-10-53-16,-18-13-86 16,-5 0-120-16</inkml:trace>
  <inkml:trace contextRef="#ctx0" brushRef="#br0" timeOffset="22465.32">13100 11655 519 0,'0'0'183'0,"0"0"-110"16,-35 100-2-16,18-30 10 15,-3 11-34-15,2 11 1 16,-2 3-19-16,5-5 10 15,1-13-6-15,8-16-9 16,6-11-24-16,0-11-52 16,0-12-39-16,0-27-120 15,3 0-126-15</inkml:trace>
  <inkml:trace contextRef="#ctx0" brushRef="#br0" timeOffset="30603.81">16493 3587 635 0,'0'0'55'0,"0"0"-41"15,0 0 0-15,0 0 53 16,0 0-30-16,0 0-37 16,-13 108 2-16,10-22 40 15,3 15 18-15,-3 16-20 16,3 12 3-16,-5 13-11 16,-4 0-12-16,3-5-9 15,-5-4-2-15,2-6 5 16,1-5-4-16,5-3 6 15,-3-5-14-15,2-7 9 16,4-12-8-16,0-15-3 16,0-16-44-16,0-15-47 0,0-19-62 15,0-30-33 1,-7-11-111-16</inkml:trace>
  <inkml:trace contextRef="#ctx0" brushRef="#br0" timeOffset="31181.76">15778 5044 600 0,'0'0'78'0,"0"0"-78"15,0 0 3-15,90 33-1 0,-7-30 57 16,35-3-12-16,30 0 19 16,38 0-5-16,38 0-1 15,37-3-4-15,23-3-1 16,23 3 15-16,10 3-33 15,7 0-1-15,11 0-2 16,-8 0-10-16,8 0-5 16,-8 3 11-16,-9 6 3 15,-17 0-14-15,-14 3-12 16,-19-4 1-16,-15-3-4 16,-19-5-1-16,-26 0-3 15,-24-14-7-15,-21-11 1 0,-13 3-28 16,-20 7-64-16,-26 8-61 15,-104 7-55-15,-6 0-63 16</inkml:trace>
  <inkml:trace contextRef="#ctx0" brushRef="#br0" timeOffset="33372.65">22348 5205 521 0,'0'0'161'15,"0"0"-161"-15,0 0 0 16,51 122 40-16,-27-73-3 15,5 0-17-15,-3-6 2 16,2-7-9-16,-4-4 2 16,-1-5-15-16,-11-6-20 15,-1-3-28-15,-2-9-4 16,-9-3-14-16,0-6-58 16,0 0-107-16</inkml:trace>
  <inkml:trace contextRef="#ctx0" brushRef="#br0" timeOffset="33567.25">22342 5546 378 0,'0'0'51'0,"0"0"-45"15,73-93 44-15,-25 57-4 16,1 3-38-16,-5 3-5 15,-10 4-3-15,-15 8 0 16,-19 17-59-16,0 1-230 16</inkml:trace>
  <inkml:trace contextRef="#ctx0" brushRef="#br0" timeOffset="34131.25">22162 4860 470 0,'0'0'32'0,"0"0"-19"15,0 0-13-15,93 51 46 0,-59-34 6 16,-4 0-3-16,-7-4-21 16,-3-1 2-16,-14-1-4 15,2-5-13-15,-8 3 2 16,0 5-2-16,0 5 9 15,-20 5 30-15,-11 0 6 16,-2 1-17-16,-4-2-4 16,3-4-6-16,5-3 0 15,8-7-14-15,4-4-17 16,11 0-1-16,-3 1-102 16,9-6-89-16,0 2-226 15</inkml:trace>
  <inkml:trace contextRef="#ctx0" brushRef="#br0" timeOffset="35223.01">16249 3680 217 0,'0'0'110'0,"0"0"-108"16,0 0 2-16,0 0 40 15,84-83 19-15,-50 50-33 16,-2 0 9-16,6-3 1 16,5 0-3-16,-6 1-11 0,-4 4-10 15,-7 5-2 1,-3 6 0-16,-9 10-5 0,-10 4 6 16,-1 6 6-16,-3 0 0 15,0 0 9-15,0 12-3 16,0 14-23-16,7 7 12 15,0 7 15-15,-1 1-9 16,5 1-10-16,-2-4-12 16,2-7-47-16,-5-8-37 15,-3-22-98-15,0-1-369 16</inkml:trace>
  <inkml:trace contextRef="#ctx0" brushRef="#br0" timeOffset="41585.55">15758 3316 380 0,'0'0'63'0,"0"0"-27"16,14 105 1-16,-5-82 20 15,5-4-34-15,3-4-23 16,3-6 0-16,-4-4-8 16,4-5-49-16,-16 0-69 15</inkml:trace>
  <inkml:trace contextRef="#ctx0" brushRef="#br0" timeOffset="41823.94">15951 3426 490 0,'0'0'56'0,"-66"137"3"16,39-79 10-16,7-5 12 15,3-9-64-15,8-10-17 16,1-8-16-16,8-26-84 16,0 0-181-16</inkml:trace>
  <inkml:trace contextRef="#ctx0" brushRef="#br0" timeOffset="42717.4">15916 3508 153 0,'0'0'154'0,"0"0"-153"16,0 0 27-16,0 0 89 16,0 0-27-16,0 0-37 15,0 0 8-15,26-66 7 16,-9 41-6-16,-1-4-23 15,4-4-18-15,3 3-16 16,-3 4-5-16,-3 6-4 16,-10 7-19-16,-7 13-82 15,0 0-182-15</inkml:trace>
  <inkml:trace contextRef="#ctx0" brushRef="#br0" timeOffset="49094.77">17061 4847 1102 0,'0'0'63'16,"0"0"-31"-16,0 0-9 0,0 0 61 15,0 0-29-15,0 0-42 16,-9 7-13-16,9-7-27 16,0 0-53-16,0-1-81 15,0-2-222-15</inkml:trace>
  <inkml:trace contextRef="#ctx0" brushRef="#br0" timeOffset="49593.67">17683 4632 1023 0,'0'0'69'15,"0"0"13"-15,0 0-24 16,0 0-39-16,0 0-19 16,0 0-66-16,-14 4-71 15,11-4-159-15</inkml:trace>
  <inkml:trace contextRef="#ctx0" brushRef="#br0" timeOffset="50029.64">18294 4420 736 0,'0'0'348'0,"0"0"-308"16,0 0-38-16,0 0-2 15,0 0-59-15,0 0-186 16,-6 7-200-16</inkml:trace>
  <inkml:trace contextRef="#ctx0" brushRef="#br0" timeOffset="50471.23">18528 3928 1153 0,'0'0'39'16,"0"0"-39"-16,0 0-48 16,0 0 9-16,0 0-251 15,0 0-93-15</inkml:trace>
  <inkml:trace contextRef="#ctx0" brushRef="#br0" timeOffset="50814.97">20006 3820 1227 0,'0'0'0'15,"0"0"-76"-15,0 0-56 0,0 0-129 16,0 0-489-16</inkml:trace>
  <inkml:trace contextRef="#ctx0" brushRef="#br0" timeOffset="51333.07">19488 4275 1358 0,'0'0'0'0,"0"0"-41"16,0 0-68-16,0 0-148 15</inkml:trace>
  <inkml:trace contextRef="#ctx0" brushRef="#br0" timeOffset="51731.18">21430 3680 1209 0,'0'0'0'0,"0"0"-83"0,0 0-456 16</inkml:trace>
  <inkml:trace contextRef="#ctx0" brushRef="#br0" timeOffset="63240.86">16784 5047 201 0,'0'0'277'0,"0"0"-277"0,0 0 0 16,0 0 52-1,0 0 11-15,0 0-42 0,0 0-10 16,0 0 3-16,0 0 2 16,-6 1-1-16,6-1-8 15,0 0-7-15,0 0 3 16,0 0-3-16,0 0 0 16,0 0 1-16,0 0 2 0,0 0 1 15,0 0 3 1,0 0-2-16,0 0 2 0,0 0 7 15,0 0-4-15,0 0 5 16,0 0 7-16,0 0-1 16,0 0-3-1,0 0-9-15,0 0-3 0,0 0 3 16,0 0 3-16,0 0 0 16,0 0-1-16,0 0 7 15,0 0 8-15,0 0-4 16,0 0 1-16,0 0-5 15,0 0 0-15,0 0 6 16,0 0-9-16,0 0-9 16,0 0-3-16,3 0-2 15,11 0-1-15,9-5-1 0,10-9 1 16,16-5 10 0,23-4 15-16,8-3-3 0,2-4 4 15,13-1 7 1,-5-2-12-16,6-1-11 0,5-2-7 15,6-3 2-15,17-1 13 16,9-4 2-16,14-2 2 16,18-4-2-16,5-4-13 15,19-4-1-15,22-3-6 16,17 1 0-16,19-1 2 16,18 1 3-16,8 3 12 15,1-1-1-15,7-2 0 0,-4-2 4 16,4 1-6-1,-1 1 0-15,-8 3-14 0,-6 3 2 16,-11 1-2-16,-15 1 0 16,-6 1-7-16,-26 3-48 15,-21 5-89-15,-167 38-173 16,-10 2-122-16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25T10:03:10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19441 2375 609 0,'0'0'67'16,"0"0"-57"-16,0 0 21 0,0 0 102 15,0 0-39-15,0 0-64 16,0 0-20-16,-11 21 0 16,11 51 36-16,0 24 4 15,0 23-21-15,0 10-2 16,8 10-2-16,5 6-10 15,-3-2 0-15,-3-8-4 16,-7-8-1-16,3-19-6 16,-3-16-4-16,0-14-1 15,0-13-2-15,0-13-53 16,0-12-77-16,0-15-56 16,0-25-12-16,-3-7-125 0</inkml:trace>
  <inkml:trace contextRef="#ctx0" brushRef="#br0" timeOffset="361">18996 3557 780 0,'0'0'23'0,"0"0"-3"0,0 0-20 16,185 0 104-16,-38 0-43 16,42 0-20-16,33-9-8 15,18-6-4-15,18 1 1 16,8 6-10-16,2 7-2 15,-1 1 0-15,-16 0-15 16,-27 6 1-16,-26 6 6 16,-21-2-10-16,-30-2 0 15,-25-5-53-15,-21-3-81 16,-101 0-113-16,0-1-119 0</inkml:trace>
  <inkml:trace contextRef="#ctx0" brushRef="#br0" timeOffset="834.34">20016 3140 882 0,'0'0'145'0,"0"0"-145"16,0 0-31-16,0 0 26 16,0 0-128-16,0 0-184 15</inkml:trace>
  <inkml:trace contextRef="#ctx0" brushRef="#br0" timeOffset="976.15">20468 2987 793 0,'0'0'0'0,"0"0"-10"0,0 0-316 16</inkml:trace>
  <inkml:trace contextRef="#ctx0" brushRef="#br0" timeOffset="1119.81">20919 2805 788 0,'0'0'69'0,"0"0"-69"0,0 0-295 16</inkml:trace>
  <inkml:trace contextRef="#ctx0" brushRef="#br0" timeOffset="1254.33">21509 2627 713 0,'0'0'0'0,"0"0"-83"15</inkml:trace>
  <inkml:trace contextRef="#ctx0" brushRef="#br0" timeOffset="2161.38">21564 2937 966 0,'0'0'147'15,"0"0"-147"-15,0 0-157 16,0 0 16-16,0 0-322 15</inkml:trace>
  <inkml:trace contextRef="#ctx0" brushRef="#br0" timeOffset="2296.84">22075 2730 1066 0,'0'0'0'0,"0"0"-163"15,0 0-128-15</inkml:trace>
  <inkml:trace contextRef="#ctx0" brushRef="#br0" timeOffset="2439.92">22308 2373 991 0,'0'0'0'16,"0"0"-112"-16,0 0-370 0</inkml:trace>
  <inkml:trace contextRef="#ctx0" brushRef="#br0" timeOffset="2597.08">22192 2248 960 0,'0'0'199'0,"0"0"-116"16,0 0-83-16,0 0-54 15,0 0-304-15,0 0-220 16</inkml:trace>
  <inkml:trace contextRef="#ctx0" brushRef="#br0" timeOffset="3068.4">19551 3444 947 0,'0'0'150'15,"0"0"-126"-15,0 0-24 16,0 0 0-16,197-98 53 0,5 0-17 16,61-24-5-16,55-19 11 15,29-6 5-15,21-1-23 16,-4 8-20-16,-23 17-4 15,-37 17-25-15,-37 12-77 16,-230 81-135-16,-20 7-165 16</inkml:trace>
  <inkml:trace contextRef="#ctx0" brushRef="#br0" timeOffset="3984.17">20480 2791 1185 0,'0'0'0'0,"0"0"-4"15,0 0-54-15,0 0 49 16,0 0-334-16</inkml:trace>
  <inkml:trace contextRef="#ctx0" brushRef="#br0" timeOffset="4189.24">21272 2415 1047 0,'0'0'0'0,"0"0"-114"16,0 0-340-16</inkml:trace>
  <inkml:trace contextRef="#ctx0" brushRef="#br0" timeOffset="4336.12">21821 2266 1070 0,'0'0'37'16,"0"0"-37"-16,0 0-56 0,0 0-407 15</inkml:trace>
  <inkml:trace contextRef="#ctx0" brushRef="#br0" timeOffset="14503.11">19418 3266 394 0,'0'0'36'0,"136"-27"-28"0,-15-12 2 15,30-8-3-15,25-4 1 16,24-4 40-16,25 0 28 15,9-2-2-15,13 3-19 16,4 0-30-16,-11-2-20 16,12 2-5-16,-6 0-10 15,2 0-16-15,-14 1-36 16,-17 2 7-16,-26 3-14 16,-162 38-97-16,-8 1-98 15</inkml:trace>
  <inkml:trace contextRef="#ctx0" brushRef="#br0" timeOffset="16071.62">19581 2501 279 0,'0'0'83'16,"0"0"-4"-16,0 0 14 0,0 0 4 16,0 0-37-1,0 0 0-15,0 0-5 0,28-3-29 16,-2 3-15-16,24 7 19 15,24 8 1-15,19 2-14 16,31 2 1-16,16 5-12 16,18 2 3-16,19 8-1 15,5 3 4-15,12 5 1 16,8 10-9-16,-11 2 0 16,2 7-3-16,-2-1 0 15,-5-1 0-15,-5-2-2 16,-10-3-13-16,-11-4-17 15,-19-7 18-15,-11-6-15 16,-14-14-52-16,-102-23-62 0,-8 0-136 16</inkml:trace>
  <inkml:trace contextRef="#ctx0" brushRef="#br0" timeOffset="17022.5">20130 2132 569 0,'0'0'6'15,"0"0"-6"-15,0 0 0 16,127 92 55-16,-34-41-4 15,20 15 5-15,19 17 2 16,10 19-6-16,20 20-22 16,0 12-21-16,6 0-4 15,13-3 0-15,-10-8-4 16,-2-10 0-16,-11-8 0 16,-19-7-2-16,-15-12-3 0,-23-10-61 15,-98-68-88-15,0-8-112 16</inkml:trace>
  <inkml:trace contextRef="#ctx0" brushRef="#br0" timeOffset="18002.08">21133 2053 374 0,'0'0'46'0,"0"0"-43"16,0 0-1-16,0 0 15 15,0 0-3-15,0 0 18 16,9 88 5-16,-3-67-8 16,-1 6-9-16,10 8 7 15,-1 10-1-15,6 14 12 16,4 12 1-16,2 11 7 15,5 9-20-15,-1-1-20 0,-1 2-6 16,2-5-9-16,2-6-19 16,1-7 12-16,6-8 3 15,-3-3-27-15,-1 0-3 16,1-3-51-16,-31-49-26 16,2-4-36-16</inkml:trace>
  <inkml:trace contextRef="#ctx0" brushRef="#br0" timeOffset="18778.91">20187 3568 493 0,'0'0'86'16,"113"-68"-18"-16,-23 6 9 16,23-22 11-16,38-23-26 15,39-30-15-15,27-19-33 16,11-13-9-16,-14 1-2 16,-17 13-3-16,-20 16-9 15,-27 16-50-15,-122 102-80 16,-12 6-193-16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25T10:05:07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5604 9758 696 0,'0'0'110'0,"0"0"-67"16,0 0 97-16,0 0-42 16,-86-25-42-16,66 25-10 15,-1 0-1-15,1 0-8 16,0 0-12-16,-3 20-8 0,6 13-4 16,-2 12-10-1,2 14-2-15,3 11 1 16,8 9 1-16,6 0 0 0,0 3 0 15,0-6-3-15,0-4 0 16,0-2 0-16,12-3 0 16,2-2 6-16,0-6-3 15,-1-8-3-15,1-8 0 16,-5-10-9-16,2-10-84 16,-5-8-35-16,-6-9-77 15,0-6-77-15,0-6-105 16</inkml:trace>
  <inkml:trace contextRef="#ctx0" brushRef="#br0" timeOffset="194.06">5191 10550 872 0,'0'0'49'16,"0"0"-33"-16,0 0 46 15,103-44 0-15,-47 34-42 16,5 2-19-16,-1-1-1 16,1 2-58-16,-44 1-135 15,-5 3-143-15</inkml:trace>
  <inkml:trace contextRef="#ctx0" brushRef="#br0" timeOffset="532.34">5980 9783 217 0,'0'0'631'15,"0"0"-578"-15,0 0 96 16,0 0-59-16,0 0-52 0,-14 81-22 16,11-7-1-1,0 10 7-15,-2 6 5 0,5 1-9 16,0-7-3-16,0-10 6 16,0-10-18-16,11-11-3 15,3-10-2-15,1-12-49 16,-1-14-76-16,3-14-65 15,0-3-44-15,-14-6-35 16</inkml:trace>
  <inkml:trace contextRef="#ctx0" brushRef="#br0" timeOffset="885.57">6122 10088 561 0,'0'0'154'0,"0"0"-35"15,0 0 11 1,0 0-57-16,0 0-57 0,118 96 10 16,-78-50 20-16,4 0-15 15,-1-4-4-15,-2-2-10 16,-6-7-9-16,2-6-8 16,-2-2-4-16,-9-4-73 15,-3-1-59-15,-23-20-126 16,0 0-26-16</inkml:trace>
  <inkml:trace contextRef="#ctx0" brushRef="#br0" timeOffset="1118.76">6226 10506 699 0,'0'0'213'0,"0"0"-206"16,0 0 75-16,31-97 3 15,5 32-54-15,4-7-24 16,4-3-7-16,-4 2-30 16,-6 7-110-16,-25 51-97 15,-9 6-113-15</inkml:trace>
  <inkml:trace contextRef="#ctx0" brushRef="#br0" timeOffset="1349.99">6561 9761 673 0,'0'0'63'16,"0"0"1"-16,0 0 72 15,93 123-31-15,-59-58-39 16,-4 10-10-16,-1 6-1 15,-6 0-5-15,-9-1-9 16,0-11-10-16,-8-6-22 16,-2-9-4-16,-1-13-3 15,-3-13-2-15,0-17-35 16,0-11-103-16,0 0-185 16,0-20-226-16</inkml:trace>
  <inkml:trace contextRef="#ctx0" brushRef="#br0" timeOffset="1567.22">6995 10246 734 0,'0'0'79'16,"0"0"-19"-16,107-9 51 0,-60 3-56 15,-1 2-48 1,1-1-7-16,-7 0-44 0,-6 3-127 16,-31 2-60-16,-3 0-350 15</inkml:trace>
  <inkml:trace contextRef="#ctx0" brushRef="#br0" timeOffset="1784.86">7009 10421 950 0,'0'0'52'0,"0"0"-32"15,0 0 30-15,133 8-7 16,-57-24-43-1,2 1-3-15,-49 5-103 0,-5 4-224 16</inkml:trace>
  <inkml:trace contextRef="#ctx0" brushRef="#br0" timeOffset="2161.82">7797 10108 759 0,'0'0'55'16,"54"78"66"-16,-14-43-3 15,1-2-54-15,2 0-28 16,-4-3 6-16,1-3-17 16,-3 0-11-16,-7-3-7 0,-2-3-7 15,-8-3-8-15,-5-1-39 16,-4-4-57-16,-8-5-138 15,-3-8 2-15,0 0-263 16</inkml:trace>
  <inkml:trace contextRef="#ctx0" brushRef="#br0" timeOffset="2377.73">7800 10532 856 0,'0'0'133'0,"0"0"-122"15,0 0 69-15,83-134 2 16,-25 65-53-16,-5-2-21 16,1-3-8-16,-14 6-8 15,-31 48-138-15,-9 8-215 16</inkml:trace>
  <inkml:trace contextRef="#ctx0" brushRef="#br0" timeOffset="2862.59">8204 9673 577 0,'0'0'111'0,"0"0"-29"0,84-72 23 16,-47 63 2-16,1 8-36 15,-6 1-28-15,-6 1-20 16,-1 17 1-16,-12 3 0 16,-7 5-2-16,-6 5 2 15,-3 5 7-15,-24 6 13 16,-7 4-2-16,2-5 0 15,5-3-5-15,4-8-15 16,15-8 9-16,8-5-1 16,0 0-13-16,24-7-17 15,19-5-4-15,11-5-2 16,7-3 4-16,-2-21-33 16,-8 0-122-16,-45 12-151 0,-6 6-597 15</inkml:trace>
  <inkml:trace contextRef="#ctx0" brushRef="#br0" timeOffset="14136.4">3129 11618 601 0,'0'0'19'0,"0"0"50"15,0 0 92-15,0 0-46 16,0 0-52-16,0 0-16 0,0 0-12 16,0 0-35-1,0 0 8-15,0 0-2 0,55 120 53 16,-34-63-11-16,-4 0-12 15,-3 3-8-15,-5-2 0 16,2-3-17-16,-5-7-3 16,-3-7 3-16,-3-9-7 15,3-12 3-15,-3-12-2 16,3-6-3-16,-3-2 2 16,0 0-2-16,0-20-2 15,0-23-5-15,-9-27-6 16,-5-21 6-16,8-6-13 15,6 2-24-15,0 16 1 0,6 16 24 16,11 22 0 0,0 15 8-16,0 18 3 0,3 8 5 15,10 0-8-15,4 24-8 16,5 16 17-16,4 10 5 16,2 10 6-16,-9 8 13 15,-2 2 3-15,-11 4-19 16,-3-5 0-16,-11-1 8 15,-1-5-2-15,-8-9-1 16,0-4 0-16,-14-10-12 16,-12-2 14-16,-18-8 0 15,1-7-2-15,-8-7 3 16,4-14-9-16,7-2-7 16,11-5-15-16,8-17-36 0,11-12-45 15,10-3-81-15,0 17-123 16,10 2-136-16</inkml:trace>
  <inkml:trace contextRef="#ctx0" brushRef="#br0" timeOffset="14429.44">3834 12003 890 0,'0'0'141'16,"0"0"-92"-16,0 0 33 15,0 0-68-15,0 0-10 16,0 0-4-16,113 36 0 15,-83-29 0-15,1 2-46 16,-8-1-49-16,-20-5-108 16,-3-3-109-16</inkml:trace>
  <inkml:trace contextRef="#ctx0" brushRef="#br0" timeOffset="14636.24">3823 12130 851 0,'0'0'31'0,"0"0"-6"16,0 0 13-16,95 7-8 15,-46-7-28-15,7-11-2 16,-31 5-115-16,-5-1-144 15</inkml:trace>
  <inkml:trace contextRef="#ctx0" brushRef="#br0" timeOffset="15356.44">4777 11568 547 0,'0'0'123'16,"0"0"-15"-16,0 0 58 16,0 0-35-16,-98-7-87 15,84 7-12-15,-2 0-13 16,6 0-3-16,-3 9 6 16,5 1-18-16,5 4 3 15,3 5 4-15,0 2-10 16,0 2-1-16,7 1 5 0,7-3-5 15,6 1-1 1,0 1 1-16,3-2 0 16,3 2-3-16,-2-2 3 0,-7-2 1 15,0 1 2-15,-8-2-2 16,-6 1 4-16,2-2-4 16,-5 3 1-16,0 1 19 15,-14-2-1-15,-6-4 1 16,0 0-11-16,-1-4 7 15,4-1-3-15,5-4-6 16,1-6 5-16,8 3-7 16,3-3-6-16,0 0-5 15,0 0-12-15,0 0-32 0,0 0-6 16,6 0 10 0,2 5 32-16,-5 5 4 0,0 7 3 15,-3 8 2-15,0 7 4 16,-17 4 8-16,-9 3 39 15,3-4 3-15,2-2 9 16,7-9-11-16,14-5 3 16,0 1-23-16,21-5-28 15,27-6-12-15,15-9 3 16,7-7-14-16,3-26-115 16,-47 10-123-16,-6-1-316 15</inkml:trace>
  <inkml:trace contextRef="#ctx0" brushRef="#br0" timeOffset="15801.29">5468 11621 680 0,'0'0'73'0,"0"0"44"15,0 0 59-15,-54 120-79 16,51-43-21-16,3 7 4 16,0 3-8-16,0-4-14 15,11-11-9-15,4-9-26 16,5-13-15-16,-3-14-8 15,3-12-2-15,1-10-34 16,-4-14-82-16,-14 0-121 16,-3-11-182-16</inkml:trace>
  <inkml:trace contextRef="#ctx0" brushRef="#br0" timeOffset="17743.09">5645 11922 695 0,'0'0'47'15,"0"0"62"-15,0 0 68 16,0 0-112-16,0 0-62 15,0 0 41-15,97 100-1 0,-53-65-21 16,-5 1-2-16,-2 0-5 16,-3-1-5-16,-5-5-7 15,-2-6-3-15,-7-2-1 16,0-8-31-16,-6-4-51 16,-8-7-73-16,-6-3-91 15,0 0-88-15</inkml:trace>
  <inkml:trace contextRef="#ctx0" brushRef="#br0" timeOffset="17923.03">5789 12260 760 0,'0'0'2'0,"0"0"28"0,0 0 69 16,60-117-23-16,-21 70-51 15,-2 3-25-15,-2 5-6 16,-26 32-131-16,-3 7-208 16</inkml:trace>
  <inkml:trace contextRef="#ctx0" brushRef="#br0" timeOffset="18147.4">6240 12130 378 0,'0'0'334'0,"0"0"-311"0,36 110 47 16,-25-73 28-16,3-6-71 15,-2-2-27-15,5-8-23 16,0-11-92-16,-17-10-111 15,6 0-315-15</inkml:trace>
  <inkml:trace contextRef="#ctx0" brushRef="#br0" timeOffset="18397.49">6339 11962 719 0,'0'0'71'16,"0"0"-31"-16,92 71 68 16,-53-38-50-16,6 0-39 15,-7-2-15-15,-4-5-4 16,-4-6-47-16,-27-20-160 15,-3 0-293-15</inkml:trace>
  <inkml:trace contextRef="#ctx0" brushRef="#br0" timeOffset="18589.93">6711 12129 955 0,'0'0'0'0,"-23"132"80"16,15-72 10-16,8-4-56 16,0-8-19-16,0-6-15 15,0-11-15-15,0-14-97 0,4-17-147 16,-4 0-196 0</inkml:trace>
  <inkml:trace contextRef="#ctx0" brushRef="#br0" timeOffset="18927.96">6732 11660 721 0,'0'0'106'0,"0"0"-16"0,49 87 81 15,-19-19-81-15,-2 9-39 16,-8 4-3-16,-5 1 2 16,-4-4-11-16,-5-4-12 15,-3-11-4-15,-3-16-11 16,0-12-11-16,0-10-1 15,0-14-17-15,0-11-47 16,0 0-90-16,0-8-114 16,0-4-170-16</inkml:trace>
  <inkml:trace contextRef="#ctx0" brushRef="#br0" timeOffset="19505.59">7273 12304 310 0,'0'0'638'15,"0"0"-542"-15,0 0 55 16,0 0-25-16,0 0-98 16,0 0-28-16,-3-4-22 15,-1-12-73-15,4 9-103 16,-4-6-237-16</inkml:trace>
  <inkml:trace contextRef="#ctx0" brushRef="#br0" timeOffset="19633.9">7276 12147 1101 0,'0'0'44'16,"0"0"38"-16,0 0-79 15,0 0-3-15,0 0-173 16,0 0-230-16</inkml:trace>
  <inkml:trace contextRef="#ctx0" brushRef="#br0" timeOffset="20150.07">7860 11613 398 0,'0'0'411'0,"0"0"-363"16,-9 84 55-16,9-10-24 15,0 16-29-15,12 14 1 16,13 4-7-16,1 2 17 0,1-15-16 16,2-9-27-1,-1-16-9-15,-5-16-9 0,1-13-41 16,-4-21-78-16,-20-20-84 15,3-21-190-15</inkml:trace>
  <inkml:trace contextRef="#ctx0" brushRef="#br0" timeOffset="21589.78">8201 12273 515 0,'0'0'60'15,"0"0"40"-15,0 0 31 16,0 0-61-16,0 0-24 16,0 0 4-16,27-27-3 15,-4-12 20-15,5-12-18 16,4-6-32-16,2-2 1 15,-4 5-10-15,1 4 0 0,-8 7-8 16,-6 5 6-16,-1 11-5 16,-8 11 2-16,-5 5 1 15,-3 11 0-15,0 0 15 16,0 0 23-16,0 0-25 16,0 0-12-16,0 24-5 15,3 20-7-15,-3 13 7 16,3 14 9-16,3 4 4 15,5-1-1-15,1-7-5 16,2-13-6-16,6-10-1 16,-6-11-15-16,2-6-53 15,-2-7-51-15,-11-10-56 16,0-10-72-16,-3 0-275 16</inkml:trace>
  <inkml:trace contextRef="#ctx0" brushRef="#br0" timeOffset="21795.28">8803 12159 705 0,'0'0'192'0,"0"0"-163"15,20 95 97-15,-14-52-66 16,2-2-43-16,-5-5-11 0,3-12-6 15,8-7-54 1,-11-17-152-16,3 0-200 0</inkml:trace>
  <inkml:trace contextRef="#ctx0" brushRef="#br0" timeOffset="22116.71">8997 12166 619 0,'0'0'19'0,"74"-126"89"16,-38 62-65 0,1-1-15-16,-11 9-11 0,-6 16 1 15,-6 10 28-15,-4 16 3 16,-3 11-10-16,-7 3 13 15,0 0 27-15,4 14-6 16,2 22-46-16,8 15-2 16,-2 15-1-16,2 8-19 15,0 10 4-15,-2-3-7 16,-1-7-2-16,-1-15 0 16,3-16-68-16,-9-43-133 15,-1 0-180-15</inkml:trace>
  <inkml:trace contextRef="#ctx0" brushRef="#br0" timeOffset="22311.37">9595 12284 227 0,'0'0'809'15,"3"84"-792"-15,-3-45-14 16,3-9-3-16,2-3-36 16,-2-24-211-16,0-3-437 15</inkml:trace>
  <inkml:trace contextRef="#ctx0" brushRef="#br0" timeOffset="22843.36">10414 11795 617 0,'0'0'89'0,"0"0"29"16,0 0 30-16,0 0-63 0,-10 101-48 15,10-38 19-15,7 14-1 16,3 3-25-16,0-2 3 15,7-9 0-15,0-12-9 16,-2-16-15-16,5-8-9 16,-2-12-6-16,-1-12-52 15,0-9-39-15,-5 0-72 16,-12-14-117-16,3-2-248 16</inkml:trace>
  <inkml:trace contextRef="#ctx0" brushRef="#br0" timeOffset="23712.22">9288 11672 401 0,'0'0'185'15,"0"0"-139"-15,0 0 88 16,0 0-43-16,0 0-60 16,0 0-8-16,33 56 35 15,-5-13 33-15,4 7-42 16,-6 8 0-16,5 6-12 16,-10-1 7-16,-1 3-13 15,-11-1-9-15,-3-2-1 0,-6-6-12 16,0-6 4-1,0-7 4-15,0-11-5 16,-3-11-9-16,0-11 2 0,3-8-5 16,0-3-84-16,0 0-76 15,0 0-119-15,0 0-29 16,3 0-219-16</inkml:trace>
  <inkml:trace contextRef="#ctx0" brushRef="#br0" timeOffset="24514.49">10659 11902 249 0,'0'0'448'0,"0"0"-417"16,0 0 29-16,0 0 22 15,0 0-45-15,82-68 0 16,-48 68-18-16,0 5-5 16,-8 19 1-16,1 6 16 15,-13 6-5-15,-8 8 12 16,-6-1 6-16,0 4 1 15,-3 0 13-15,-17-4-10 0,-4 1-17 16,7-8-11 0,3-2-4-16,5-9-4 0,6-3-7 15,3-8-5-15,0 2 0 16,0 1-6-16,17-7 3 16,-2-1-5-16,9-9-27 15,7 0-65-15,-2-6-39 16,8-13-58-16,-27 5-76 15</inkml:trace>
  <inkml:trace contextRef="#ctx0" brushRef="#br0" timeOffset="24695.78">11173 12207 865 0,'0'0'61'0,"0"0"48"15,3 97-32-15,-3-67-43 16,4-9-31-16,2-8-3 16,8-13-72-16,-11 0-157 15,3-10-334-15</inkml:trace>
  <inkml:trace contextRef="#ctx0" brushRef="#br0" timeOffset="25131.9">11434 11858 800 0,'0'0'45'0,"-23"85"98"16,12-42-22-16,8 1-67 16,-1-2-19-16,4-4 3 15,0-8-7-15,0-9-6 16,7-5-10-16,7-7-11 16,6-6-4-16,3-3-2 0,6-3-2 15,9-22-3-15,-6-6 0 16,2 0-5-16,-10 4-14 15,-7 12 1-15,-11 10 2 16,2 5 23-16,-8 0 4 16,0 18 18-16,0 18 11 15,0 14-7-15,0 1 0 16,0-4-9-16,0-11-17 16,3-9-6-16,6-13-25 15,8-14-62-15,-11 0-113 16,-3-10-191-16</inkml:trace>
  <inkml:trace contextRef="#ctx0" brushRef="#br0" timeOffset="25393.18">11834 11795 999 0,'0'0'44'16,"0"0"24"-16,48 107 44 16,-28-36-65-16,-8 5-10 15,-1 1 4-15,-8 0-10 0,-3-13 9 16,0-8-9-16,0-15-15 16,0-14-11-16,0-17-5 15,-3-7-37-15,-1-3-68 16,4-3-121-16,0-10-196 15</inkml:trace>
  <inkml:trace contextRef="#ctx0" brushRef="#br0" timeOffset="25672.01">12269 12344 824 0,'0'0'240'16,"0"90"-213"-16,0-55 36 15,0-6-62-15,0-5-1 16,0-24-145-16,0 0-252 16</inkml:trace>
  <inkml:trace contextRef="#ctx0" brushRef="#br0" timeOffset="26252.12">13054 11828 515 0,'0'0'260'0,"0"0"-132"16,0 0 18-16,-3 104-36 15,3-30-49-15,0 16 2 16,0 11 4-16,0-1-8 16,6-6 7-16,2-14-16 15,-2-15-12-15,8-22-16 16,-2-19-22-16,2-15-10 16,6-9-58-16,4-27-104 15,-18 0-125-15,2-3-291 16</inkml:trace>
  <inkml:trace contextRef="#ctx0" brushRef="#br0" timeOffset="26975.8">13395 11818 581 0,'0'0'30'0,"0"0"72"16,98-3-33-16,-66 16-6 15,-1 10-7-15,-15 5-16 16,-5 4 8-16,-8 3-7 16,-3 1 21-16,-3-2-6 15,-15-4-9-15,-2-7-4 16,3-5-12-16,5-9-4 15,1-2-3-15,8 0-8 16,3-4-16-16,0 7-3 16,0 0-10-16,11 10-9 15,9 0-8-15,3-2 3 16,-3 2 2-16,-1-1-5 0,1-3-1 16,-6 1 9-1,-8 1 9-15,-6-2 7 0,0 1 6 16,0 3 3-16,-12-7 37 15,-8-2 31-15,0-5-17 16,-4-5-17-16,1-1-8 16,6 0-23-16,0 0-6 15,11 0-32-15,3-4-41 16,3-7-59-16,0 5-102 16,3-1-110-16</inkml:trace>
  <inkml:trace contextRef="#ctx0" brushRef="#br0" timeOffset="27164.09">13916 12300 28 0,'0'0'928'16,"20"80"-900"-16,-15-35 113 15,-5-1-52-15,3 1-68 16,-3-1-16-16,6-10-5 15,3-7-6-15,-4-27-107 16,-2 0-228-16</inkml:trace>
  <inkml:trace contextRef="#ctx0" brushRef="#br0" timeOffset="27777.68">14438 12380 162 0,'0'0'616'16,"0"0"-570"-16,0 0 27 15,0 0 12-15,100 30-39 16,-69-52-28-16,-2-11 11 16,-3-11-4-16,2-6-14 0,-4 0 0 15,-7 0-9-15,-5 2-2 16,-12 4 1-16,0 0 3 15,-9 2 9-15,-15 11 5 16,-3 5 25-16,0 15-2 16,1 8-5-16,3 3 1 15,5 7 2-15,9 23-14 16,1 7-20-16,5 13-5 16,3-1 0-16,11-4-3 15,19-9 2-15,13-16-38 16,10-17-79-16,1-3-75 15,-34-6-129-15,-3-11-381 16</inkml:trace>
  <inkml:trace contextRef="#ctx0" brushRef="#br0" timeOffset="28017.9">14950 11869 861 0,'0'0'210'16,"0"0"-169"-16,0 0 33 16,63 117 11-16,-47-48-61 15,-2 13 11-15,-8-1-9 16,-6-2-2-16,0-5 3 0,-3-14-16 16,-14-7-11-16,5-15-14 15,-9-16-23-15,1-14-89 16,9-8-159-16,5-14-507 15</inkml:trace>
  <inkml:trace contextRef="#ctx0" brushRef="#br0" timeOffset="28985.67">8296 12746 632 0,'0'0'46'16,"0"0"40"-16,0 0 37 15,0 0-51-15,70 90-29 0,-35-56 27 16,3 3-32 0,2-4-6-16,-6-2-22 0,-5-2-5 15,-2-5-3-15,-10-3-2 16,-3-5-14-16,-11-3-72 16,-3-13-107-16,0 0-151 15</inkml:trace>
  <inkml:trace contextRef="#ctx0" brushRef="#br0" timeOffset="29182.45">8415 13125 489 0,'0'0'179'0,"0"0"-161"16,61-115 97-16,-29 69-44 15,2 5-53-15,-7 11-18 16,-7 17-67-16,-20 13-111 16,0 0-229-16</inkml:trace>
  <inkml:trace contextRef="#ctx0" brushRef="#br0" timeOffset="29735.1">9100 12827 704 0,'0'0'53'16,"0"0"-7"-16,0 0 2 16,0 0 17-16,114 83-38 15,-80-56 4-15,-5 0-18 16,5-8-13-16,-4 2-65 16,-22-21-95-16,-5 3-156 15</inkml:trace>
  <inkml:trace contextRef="#ctx0" brushRef="#br0" timeOffset="29953.08">9465 12926 210 0,'0'0'614'0,"-37"92"-591"16,21-29 126-16,5 8-30 15,2 6-81-15,1-7-2 16,8-10-8-16,0-13-27 16,0-14-1-16,17-13-74 15,-6-20-141-15,-5 0-243 16</inkml:trace>
  <inkml:trace contextRef="#ctx0" brushRef="#br0" timeOffset="30569.77">10766 12762 200 0,'0'0'505'0,"0"0"-484"0,0 0 83 15,26 87 29-15,0-63-86 16,4 3-17-16,1 4-7 15,-5-9-12-15,-3 5-10 16,4-7-1-16,-10 1-62 16,-3-2-52-16,-14-16-58 15,0-3-114-15</inkml:trace>
  <inkml:trace contextRef="#ctx0" brushRef="#br0" timeOffset="30764.28">10821 13087 750 0,'0'0'14'16,"0"0"49"-16,31-86 15 16,-4 59-38-16,-4 6-33 15,0 8-7-15,-3 7-37 16,-16 6-116-16,-1 0-135 0</inkml:trace>
  <inkml:trace contextRef="#ctx0" brushRef="#br0" timeOffset="31076.72">11393 12880 696 0,'0'0'36'0,"0"0"-21"16,90 81-15-16,-52-65-14 15,-26-16-163-15,2 0-323 16</inkml:trace>
  <inkml:trace contextRef="#ctx0" brushRef="#br0" timeOffset="31282.01">11735 12870 939 0,'0'0'105'0,"-52"107"-30"16,32-44 2-16,2 8-36 16,7-4-10-16,1-7 2 15,6-16-19-15,4-10-14 16,0-18-7-16,11-13-113 15,-2-3-141-15,-4-9-268 16</inkml:trace>
  <inkml:trace contextRef="#ctx0" brushRef="#br0" timeOffset="31971.12">13452 12737 516 0,'0'0'244'0,"0"0"-160"16,0 0 32-16,0 0-30 15,61 79-43-15,-32-46-13 0,5 1-9 16,-4-3-14-16,-7-5-4 16,0 1-3-16,-9-6-5 15,-4-5-59-15,-7 1-70 16,-3-17-71-16,0 0-143 16</inkml:trace>
  <inkml:trace contextRef="#ctx0" brushRef="#br0" timeOffset="32138.62">13542 12947 881 0,'0'0'13'0,"0"0"45"16,61-108-16-16,-24 69-42 15,2 11-7-15,-25 26-132 16,0 2-277-16</inkml:trace>
  <inkml:trace contextRef="#ctx0" brushRef="#br0" timeOffset="32743.87">14465 12923 489 0,'0'0'282'0,"0"0"-174"15,0 0 33-15,0 0-21 0,0 0-77 16,0 0-26-16,40 20 11 16,-23-2 1-16,-5 1-9 15,9 1-14-15,-4-7-6 16,-3-5-5-16,6-8-67 16,-5 0-103-16,-7-3-161 15,-8-11-299-15</inkml:trace>
  <inkml:trace contextRef="#ctx0" brushRef="#br0" timeOffset="32922.92">14652 12977 960 0,'0'0'80'0,"-63"131"-37"15,39-65 31-15,1-9-13 0,6-10-22 16,6-9-15-16,11-19-24 15,0-13-16-15,11-6-94 16,2-6-197-16,4-7-190 16</inkml:trace>
  <inkml:trace contextRef="#ctx0" brushRef="#br0" timeOffset="33783.68">15494 11892 570 0,'0'0'64'0,"0"0"11"16,0 0-1-16,0 0 24 15,0 0-18-15,104 3-14 16,-81 17-8-16,-10 8-14 16,-3 2-10-16,-10 3 30 15,0 3-6-15,-3 4 0 16,-20 1-9-16,3-3-12 15,0-2-17-15,6-9 1 16,5-5-13-16,5-8-8 16,4-7 2-16,0-1-2 15,0-2-1-15,0-3-5 16,0 5-7-16,4 2-1 0,13 0-6 16,-2 6 14-1,5 0 4-15,0 2 2 0,1 5-7 16,-1 5 1-16,0 1-1 15,3 2-4-15,-3 2-15 16,0-1 12-16,1 0-12 16,-9-6 9-16,-7-1 6 15,-5 4 11-15,0-6 1 16,-28 1 52-16,-5-5 10 16,2-3-11-16,2-4-22 15,9-7-16-15,10 0-14 16,3-3-5-16,7 0-74 15,0 0-70-15,0-6-185 16,0-1-410-16</inkml:trace>
  <inkml:trace contextRef="#ctx0" brushRef="#br0" timeOffset="50995.57">5254 10831 673 0,'0'0'92'0,"0"0"-63"16,0 0 23-16,0 0 23 0,0 0-31 15,0 0-44 1,0 0 2-16,0 0 0 0,0 0 13 15,87 9 10-15,-31-16 2 16,18-2-2-16,10-2-4 16,12 2-9-16,19-3 1 15,12 0 1-15,19-6 3 16,12 0-3-16,8-2-3 16,4 2 2-16,5-6-10 15,-1-1 0-15,17-4 0 16,2-4-2-16,7 3 3 15,4 3-4-15,-11 6-2 0,-8 8 2 16,-18 11 0 0,-7 2 1-16,-13 0 2 0,-10 0-3 15,-6 0 2-15,-11 0-1 16,-13 0 0-16,-10-6 1 16,-17 1 0-16,-17 2-1 15,-20 3 0 1,-15 0 3-16,-15 0-2 0,-2 0-2 15,-8 0 1-15,0 0 0 16,3 3 2-16,-3 0 0 16,5-1 0-16,-2-1-3 15,-3 1-3-15,5-2-21 16,-5 0-7-16,-3 0-5 16,0 0-18-16,0 0-78 15,0 0-85-15,0 0-210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67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1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9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68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54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62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/>
              <a:t>Learning Grundbegriffe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20363168"/>
              </p:ext>
            </p:extLst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</a:t>
                      </a: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560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DIE OFFENEN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0743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Supervised</a:t>
            </a:r>
            <a:r>
              <a:rPr lang="de-DE" dirty="0"/>
              <a:t> (Überwachtes) Learning?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Unsupervised</a:t>
            </a:r>
            <a:r>
              <a:rPr lang="de-DE" dirty="0"/>
              <a:t> Learning?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ist Reinforcement Learning?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Warum gibt es die Unterteilung?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10" name="Shape 664">
            <a:extLst>
              <a:ext uri="{FF2B5EF4-FFF2-40B4-BE49-F238E27FC236}">
                <a16:creationId xmlns:a16="http://schemas.microsoft.com/office/drawing/2014/main" id="{3922A338-C55E-4E86-A391-79022439C6AB}"/>
              </a:ext>
            </a:extLst>
          </p:cNvPr>
          <p:cNvGrpSpPr/>
          <p:nvPr/>
        </p:nvGrpSpPr>
        <p:grpSpPr>
          <a:xfrm>
            <a:off x="429253" y="631305"/>
            <a:ext cx="288740" cy="288740"/>
            <a:chOff x="2623275" y="2333250"/>
            <a:chExt cx="381175" cy="381175"/>
          </a:xfrm>
        </p:grpSpPr>
        <p:sp>
          <p:nvSpPr>
            <p:cNvPr id="11" name="Shape 665">
              <a:extLst>
                <a:ext uri="{FF2B5EF4-FFF2-40B4-BE49-F238E27FC236}">
                  <a16:creationId xmlns:a16="http://schemas.microsoft.com/office/drawing/2014/main" id="{508D8ACB-627F-4D38-955E-38E3EDBC2BF9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66">
              <a:extLst>
                <a:ext uri="{FF2B5EF4-FFF2-40B4-BE49-F238E27FC236}">
                  <a16:creationId xmlns:a16="http://schemas.microsoft.com/office/drawing/2014/main" id="{9245E936-3888-4FB4-9A8B-CC99E1CA2142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67">
              <a:extLst>
                <a:ext uri="{FF2B5EF4-FFF2-40B4-BE49-F238E27FC236}">
                  <a16:creationId xmlns:a16="http://schemas.microsoft.com/office/drawing/2014/main" id="{43CD54B4-018C-4626-940C-ED42F951CD9F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68">
              <a:extLst>
                <a:ext uri="{FF2B5EF4-FFF2-40B4-BE49-F238E27FC236}">
                  <a16:creationId xmlns:a16="http://schemas.microsoft.com/office/drawing/2014/main" id="{2E34776C-4813-4DF7-822E-45A5D2CA3F38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2042751284"/>
              </p:ext>
            </p:extLst>
          </p:nvPr>
        </p:nvGraphicFramePr>
        <p:xfrm>
          <a:off x="814275" y="2058174"/>
          <a:ext cx="6575678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57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Regression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Klassifikation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4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EIGENSCHAFTEN DER DATEN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75839"/>
            <a:ext cx="706090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besitzen einen Datensatz mit Input (und Output) Werten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Die Input Werte heißen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Output Werte heißen Labels bzw. </a:t>
            </a:r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EB9E6CCE-D6B5-4997-9886-151664C1449D}"/>
                  </a:ext>
                </a:extLst>
              </p14:cNvPr>
              <p14:cNvContentPartPr/>
              <p14:nvPr/>
            </p14:nvContentPartPr>
            <p14:xfrm>
              <a:off x="2133000" y="1175760"/>
              <a:ext cx="6096960" cy="330192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EB9E6CCE-D6B5-4997-9886-151664C144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3640" y="1166400"/>
                <a:ext cx="6115680" cy="332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1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EIGENSCHAFTEN DES MODELLS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10474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Modell soll anhand der Features die richtigen Aussagen treffen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„Überwachen“ das Programm beim Training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Beim Training wissen wir welcher Output zu dem jeweiligen Input richtig ist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Somit sind wir der Lehrer des Modells, der auf Fehler hinweist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B72654D7-B7AD-47D1-9F36-67A7E8D65743}"/>
                  </a:ext>
                </a:extLst>
              </p14:cNvPr>
              <p14:cNvContentPartPr/>
              <p14:nvPr/>
            </p14:nvContentPartPr>
            <p14:xfrm>
              <a:off x="6838560" y="739080"/>
              <a:ext cx="1383120" cy="68724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B72654D7-B7AD-47D1-9F36-67A7E8D657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9200" y="729720"/>
                <a:ext cx="1401840" cy="7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98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DER LERNPROZESS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ein Fehler beim Training auftritt, muss erforscht werden warum er auftrat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Programm soll dann nach Anpassung der Parameter ein besseres Ergebnis liefern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Ziel ist dann anhand des Trainings ein allgemeingültiges System zu haben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/>
        </p:nvGraphicFramePr>
        <p:xfrm>
          <a:off x="814275" y="2058174"/>
          <a:ext cx="6575678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57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Regression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Klassifikation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888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Regression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Erstellen einer F</a:t>
            </a:r>
            <a:r>
              <a:rPr lang="de-DE" dirty="0" err="1"/>
              <a:t>unktion</a:t>
            </a:r>
            <a:r>
              <a:rPr lang="de-DE" dirty="0"/>
              <a:t>, die Numerische Werte annähert.</a:t>
            </a:r>
            <a:br>
              <a:rPr lang="de-DE" dirty="0"/>
            </a:br>
            <a:r>
              <a:rPr lang="de-DE" dirty="0"/>
              <a:t>Die Funktion wird anhand vorliegender Daten optimiert.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SUPERVISED LEARNING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Klassifikation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Anhand der Input Features soll als Output die Klasse ausgegeben werden, die der Daten am ähnlichsten ist.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z.B. Das Erkennen von Tierarten auf Bildern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5D905654-9E08-4056-AF12-D65FC0D97F6F}"/>
                  </a:ext>
                </a:extLst>
              </p14:cNvPr>
              <p14:cNvContentPartPr/>
              <p14:nvPr/>
            </p14:nvContentPartPr>
            <p14:xfrm>
              <a:off x="1126440" y="3452760"/>
              <a:ext cx="4557960" cy="139284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5D905654-9E08-4056-AF12-D65FC0D97F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7080" y="3443400"/>
                <a:ext cx="4576680" cy="141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27012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Bildschirmpräsentation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Roboto Condensed Light</vt:lpstr>
      <vt:lpstr>Arvo</vt:lpstr>
      <vt:lpstr>Roboto Condensed</vt:lpstr>
      <vt:lpstr>Arial</vt:lpstr>
      <vt:lpstr>Salerio template</vt:lpstr>
      <vt:lpstr>MACHINE LEARNING</vt:lpstr>
      <vt:lpstr>FELDER DES MACHINE LEARNINGS</vt:lpstr>
      <vt:lpstr>DIE OFFENEN FRAGEN</vt:lpstr>
      <vt:lpstr>SUPERVISED LEARNING</vt:lpstr>
      <vt:lpstr>EIGENSCHAFTEN DER DATEN</vt:lpstr>
      <vt:lpstr>EIGENSCHAFTEN DES MODELLS</vt:lpstr>
      <vt:lpstr>DER LERNPROZESS</vt:lpstr>
      <vt:lpstr>SUPERVISED LEARNING</vt:lpstr>
      <vt:lpstr>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87</cp:revision>
  <dcterms:modified xsi:type="dcterms:W3CDTF">2020-10-25T10:32:13Z</dcterms:modified>
</cp:coreProperties>
</file>