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9" r:id="rId2"/>
    <p:sldId id="276" r:id="rId3"/>
    <p:sldId id="279" r:id="rId4"/>
    <p:sldId id="280" r:id="rId5"/>
    <p:sldId id="281" r:id="rId6"/>
    <p:sldId id="277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5143500" type="screen16x9"/>
  <p:notesSz cx="6858000" cy="9144000"/>
  <p:embeddedFontLs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94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7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27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75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53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7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41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NEURONALE NETZWERKE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bringt uns jetzt genau was?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62703A-3E3C-48F2-92CA-FF986110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8DB8A79-4253-4785-B823-025C1C0CFDC0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08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37615"/>
            <a:ext cx="5319228" cy="231013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11D106-4659-4CF6-BE49-10E4FF509271}"/>
              </a:ext>
            </a:extLst>
          </p:cNvPr>
          <p:cNvSpPr/>
          <p:nvPr/>
        </p:nvSpPr>
        <p:spPr>
          <a:xfrm>
            <a:off x="4572000" y="3205779"/>
            <a:ext cx="753035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6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übergeben, der Output ist dann 0 oder 1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9C02BB-4AE0-4F25-AB4E-59A4A5FD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39" y="2607071"/>
            <a:ext cx="3325505" cy="24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OUTPUT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Output ist dann 0 oder 1: Binäre Klassifikation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9C02BB-4AE0-4F25-AB4E-59A4A5FD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739" y="2607071"/>
            <a:ext cx="3325505" cy="24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 nach Gewichte bildet sich eine andere Summe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die Summe einen bestimmten Wert erreicht (Threshold) wird eine 1 ausgegeben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Ansonsten wird eine 0 ausgegeben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verwendete Aktivierungsfunktion: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00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</a:t>
            </a:r>
            <a:r>
              <a:rPr lang="de-DE"/>
              <a:t>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können für Regression oder Klassifikation eingesetzt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BEIM MENSCHEN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basieren auf dem Wissen über unser Gehirn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AD67E-F6E0-4001-BE8C-8ACDFC66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18" y="2571750"/>
            <a:ext cx="4378287" cy="1858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232D51-43A8-4919-AC8C-A16B39D76D28}"/>
              </a:ext>
            </a:extLst>
          </p:cNvPr>
          <p:cNvSpPr txBox="1"/>
          <p:nvPr/>
        </p:nvSpPr>
        <p:spPr>
          <a:xfrm>
            <a:off x="110839" y="4890652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1998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PERZEPTRON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Neuronales Netzwerk ohne Hidden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Leidglich In- und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Variablen im Modell sind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0" y="30944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INPUT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Inputwerte haben eine Dimension von 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7" y="245155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CB5ABBD-1E75-4859-9697-DB71331B8396}"/>
              </a:ext>
            </a:extLst>
          </p:cNvPr>
          <p:cNvSpPr/>
          <p:nvPr/>
        </p:nvSpPr>
        <p:spPr>
          <a:xfrm>
            <a:off x="1070939" y="2571750"/>
            <a:ext cx="757861" cy="19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jeden Input Wert (o.a. Input-Neuron) gibt es ein Gewicht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3" y="2483825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D4F4A6D-540C-447D-BDA6-E17E322635B0}"/>
              </a:ext>
            </a:extLst>
          </p:cNvPr>
          <p:cNvSpPr/>
          <p:nvPr/>
        </p:nvSpPr>
        <p:spPr>
          <a:xfrm>
            <a:off x="2345167" y="2571750"/>
            <a:ext cx="623944" cy="206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0534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9118DA1-3552-49C3-9549-C7CBF791A2F2}"/>
              </a:ext>
            </a:extLst>
          </p:cNvPr>
          <p:cNvSpPr/>
          <p:nvPr/>
        </p:nvSpPr>
        <p:spPr>
          <a:xfrm>
            <a:off x="3334871" y="3141233"/>
            <a:ext cx="903642" cy="100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5032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E9C2C3-BF08-4380-9957-0CE24CE0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2DD106F-2877-430A-BD7E-EFB8DCBE9B4A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269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Roboto Condensed</vt:lpstr>
      <vt:lpstr>Arial</vt:lpstr>
      <vt:lpstr>Roboto Condensed Light</vt:lpstr>
      <vt:lpstr>Arvo</vt:lpstr>
      <vt:lpstr>Salerio template</vt:lpstr>
      <vt:lpstr>NEURONALE NETZWERKE</vt:lpstr>
      <vt:lpstr>NEURONALE NETZWERKE</vt:lpstr>
      <vt:lpstr>BEIM MENSCHEN</vt:lpstr>
      <vt:lpstr>IM COMPUTER</vt:lpstr>
      <vt:lpstr>DAS PERZEPTRON</vt:lpstr>
      <vt:lpstr>PERZEPTRON - INPUT</vt:lpstr>
      <vt:lpstr>PERZEPTRON - GEWICHTE</vt:lpstr>
      <vt:lpstr>PERZEPTRON - SUMME</vt:lpstr>
      <vt:lpstr>PERZEPTRON - SUMME</vt:lpstr>
      <vt:lpstr>PERZEPTRON - SUMME</vt:lpstr>
      <vt:lpstr>PERZEPTRON - AKTIVIERUNGSFUNKTION</vt:lpstr>
      <vt:lpstr>PERZEPTRON - AKTIVIERUNGSFUNKTION</vt:lpstr>
      <vt:lpstr>PERZEPTRON - OUTPUT</vt:lpstr>
      <vt:lpstr>PERZEPTRON - EIGENSCHAFTEN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142</cp:revision>
  <dcterms:modified xsi:type="dcterms:W3CDTF">2018-04-30T19:25:14Z</dcterms:modified>
</cp:coreProperties>
</file>